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8" r:id="rId5"/>
  </p:sldMasterIdLst>
  <p:notesMasterIdLst>
    <p:notesMasterId r:id="rId24"/>
  </p:notesMasterIdLst>
  <p:handoutMasterIdLst>
    <p:handoutMasterId r:id="rId25"/>
  </p:handoutMasterIdLst>
  <p:sldIdLst>
    <p:sldId id="259" r:id="rId6"/>
    <p:sldId id="260" r:id="rId7"/>
    <p:sldId id="263" r:id="rId8"/>
    <p:sldId id="264" r:id="rId9"/>
    <p:sldId id="265" r:id="rId10"/>
    <p:sldId id="261" r:id="rId11"/>
    <p:sldId id="262" r:id="rId12"/>
    <p:sldId id="267" r:id="rId13"/>
    <p:sldId id="266" r:id="rId14"/>
    <p:sldId id="268" r:id="rId15"/>
    <p:sldId id="269" r:id="rId16"/>
    <p:sldId id="270" r:id="rId17"/>
    <p:sldId id="271" r:id="rId18"/>
    <p:sldId id="272" r:id="rId19"/>
    <p:sldId id="273" r:id="rId20"/>
    <p:sldId id="274" r:id="rId21"/>
    <p:sldId id="275" r:id="rId22"/>
    <p:sldId id="276" r:id="rId23"/>
  </p:sldIdLst>
  <p:sldSz cx="12192000" cy="6858000"/>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4" orient="horz" pos="220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zhalika Levandouskaya" initials="AL" lastIdx="0" clrIdx="0">
    <p:extLst>
      <p:ext uri="{19B8F6BF-5375-455C-9EA6-DF929625EA0E}">
        <p15:presenceInfo xmlns:p15="http://schemas.microsoft.com/office/powerpoint/2012/main" userId="S::Anzhalika_Levandouskaya@epam.com::92adfee3-e19f-494c-b48e-2a057e813db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C90046-72CC-EC4A-9C9A-A0D35DECDB12}" v="38" dt="2025-09-05T12:11:26.2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28" autoAdjust="0"/>
    <p:restoredTop sz="95698"/>
  </p:normalViewPr>
  <p:slideViewPr>
    <p:cSldViewPr snapToGrid="0">
      <p:cViewPr varScale="1">
        <p:scale>
          <a:sx n="128" d="100"/>
          <a:sy n="128" d="100"/>
        </p:scale>
        <p:origin x="192" y="304"/>
      </p:cViewPr>
      <p:guideLst>
        <p:guide pos="3840"/>
        <p:guide orient="horz" pos="2208"/>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varScale="1">
        <p:scale>
          <a:sx n="59" d="100"/>
          <a:sy n="59" d="100"/>
        </p:scale>
        <p:origin x="322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32" Type="http://schemas.microsoft.com/office/2015/10/relationships/revisionInfo" Target="revisionInfo.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6235F4-21D9-B4E1-34F4-E9E9E34487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DE02ED4-AC14-DC4E-906D-84CDE05E72C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27DFA4-1D6B-4317-8919-A3D08A74BF56}" type="datetimeFigureOut">
              <a:rPr lang="en-US" smtClean="0"/>
              <a:t>9/5/25</a:t>
            </a:fld>
            <a:endParaRPr lang="en-US"/>
          </a:p>
        </p:txBody>
      </p:sp>
      <p:sp>
        <p:nvSpPr>
          <p:cNvPr id="4" name="Footer Placeholder 3">
            <a:extLst>
              <a:ext uri="{FF2B5EF4-FFF2-40B4-BE49-F238E27FC236}">
                <a16:creationId xmlns:a16="http://schemas.microsoft.com/office/drawing/2014/main" id="{1FE70CD3-D2D7-F5A0-C166-C5EA2850BD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5EE7575-87B0-01EC-9E74-2888EFDA1EF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A32CD5-53B6-47D5-92CB-E19DE595B427}" type="slidenum">
              <a:rPr lang="en-US" smtClean="0"/>
              <a:t>‹#›</a:t>
            </a:fld>
            <a:endParaRPr lang="en-US"/>
          </a:p>
        </p:txBody>
      </p:sp>
    </p:spTree>
    <p:extLst>
      <p:ext uri="{BB962C8B-B14F-4D97-AF65-F5344CB8AC3E}">
        <p14:creationId xmlns:p14="http://schemas.microsoft.com/office/powerpoint/2010/main" val="243233080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svg>
</file>

<file path=ppt/media/image19.png>
</file>

<file path=ppt/media/image2.svg>
</file>

<file path=ppt/media/image3.png>
</file>

<file path=ppt/media/image5.png>
</file>

<file path=ppt/media/image6.png>
</file>

<file path=ppt/media/image7.sv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6DA449-81D0-4C65-80FA-E84926361CC3}" type="datetimeFigureOut">
              <a:rPr lang="en-US" smtClean="0"/>
              <a:t>9/5/25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A5C3A5-A464-4897-B884-BB9B35180A5B}" type="slidenum">
              <a:rPr lang="en-US" smtClean="0"/>
              <a:t>‹#›</a:t>
            </a:fld>
            <a:endParaRPr lang="en-US"/>
          </a:p>
        </p:txBody>
      </p:sp>
    </p:spTree>
    <p:extLst>
      <p:ext uri="{BB962C8B-B14F-4D97-AF65-F5344CB8AC3E}">
        <p14:creationId xmlns:p14="http://schemas.microsoft.com/office/powerpoint/2010/main" val="11175708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A" dirty="0"/>
          </a:p>
        </p:txBody>
      </p:sp>
      <p:sp>
        <p:nvSpPr>
          <p:cNvPr id="4" name="Slide Number Placeholder 3"/>
          <p:cNvSpPr>
            <a:spLocks noGrp="1"/>
          </p:cNvSpPr>
          <p:nvPr>
            <p:ph type="sldNum" sz="quarter" idx="5"/>
          </p:nvPr>
        </p:nvSpPr>
        <p:spPr/>
        <p:txBody>
          <a:bodyPr/>
          <a:lstStyle/>
          <a:p>
            <a:fld id="{4BA5C3A5-A464-4897-B884-BB9B35180A5B}" type="slidenum">
              <a:rPr lang="en-US" smtClean="0"/>
              <a:t>6</a:t>
            </a:fld>
            <a:endParaRPr lang="en-US"/>
          </a:p>
        </p:txBody>
      </p:sp>
    </p:spTree>
    <p:extLst>
      <p:ext uri="{BB962C8B-B14F-4D97-AF65-F5344CB8AC3E}">
        <p14:creationId xmlns:p14="http://schemas.microsoft.com/office/powerpoint/2010/main" val="16375011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8.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8.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8.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8.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BG">
    <p:bg>
      <p:bgPr>
        <a:solidFill>
          <a:schemeClr val="bg1"/>
        </a:solidFill>
        <a:effectLst/>
      </p:bgPr>
    </p:bg>
    <p:spTree>
      <p:nvGrpSpPr>
        <p:cNvPr id="1" name=""/>
        <p:cNvGrpSpPr/>
        <p:nvPr/>
      </p:nvGrpSpPr>
      <p:grpSpPr>
        <a:xfrm>
          <a:off x="0" y="0"/>
          <a:ext cx="0" cy="0"/>
          <a:chOff x="0" y="0"/>
          <a:chExt cx="0" cy="0"/>
        </a:xfrm>
      </p:grpSpPr>
      <p:pic>
        <p:nvPicPr>
          <p:cNvPr id="4" name="Picture 3" descr="A bright light in the dark&#10;&#10;Description automatically generated with medium confidence">
            <a:extLst>
              <a:ext uri="{FF2B5EF4-FFF2-40B4-BE49-F238E27FC236}">
                <a16:creationId xmlns:a16="http://schemas.microsoft.com/office/drawing/2014/main" id="{292D94B7-0233-C940-0B7E-BB187340B7C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
            <a:ext cx="12192000" cy="6858001"/>
          </a:xfrm>
          <a:prstGeom prst="rect">
            <a:avLst/>
          </a:prstGeom>
        </p:spPr>
      </p:pic>
      <p:sp>
        <p:nvSpPr>
          <p:cNvPr id="5" name="Text Placeholder 4">
            <a:extLst>
              <a:ext uri="{FF2B5EF4-FFF2-40B4-BE49-F238E27FC236}">
                <a16:creationId xmlns:a16="http://schemas.microsoft.com/office/drawing/2014/main" id="{4448AADE-3723-5675-1E93-91E2083DA966}"/>
              </a:ext>
            </a:extLst>
          </p:cNvPr>
          <p:cNvSpPr>
            <a:spLocks noGrp="1"/>
          </p:cNvSpPr>
          <p:nvPr>
            <p:ph type="body" sz="quarter" idx="11" hasCustomPrompt="1"/>
          </p:nvPr>
        </p:nvSpPr>
        <p:spPr>
          <a:xfrm>
            <a:off x="468775" y="4663440"/>
            <a:ext cx="6489700" cy="276999"/>
          </a:xfrm>
          <a:prstGeom prst="rect">
            <a:avLst/>
          </a:prstGeom>
        </p:spPr>
        <p:txBody>
          <a:bodyPr>
            <a:spAutoFit/>
          </a:bodyPr>
          <a:lstStyle>
            <a:lvl1pPr>
              <a:lnSpc>
                <a:spcPct val="100000"/>
              </a:lnSpc>
              <a:spcBef>
                <a:spcPct val="0"/>
              </a:spcBef>
              <a:defRPr sz="180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effectLst/>
              </a:rPr>
              <a:t>Sub-description text goes here over one or two lines</a:t>
            </a:r>
            <a:endParaRPr lang="en-US"/>
          </a:p>
        </p:txBody>
      </p:sp>
      <p:sp>
        <p:nvSpPr>
          <p:cNvPr id="6" name="Text Placeholder 4">
            <a:extLst>
              <a:ext uri="{FF2B5EF4-FFF2-40B4-BE49-F238E27FC236}">
                <a16:creationId xmlns:a16="http://schemas.microsoft.com/office/drawing/2014/main" id="{72020841-C9E1-4289-E94E-04CC0C8D6EAB}"/>
              </a:ext>
            </a:extLst>
          </p:cNvPr>
          <p:cNvSpPr>
            <a:spLocks noGrp="1"/>
          </p:cNvSpPr>
          <p:nvPr>
            <p:ph type="body" sz="quarter" idx="12" hasCustomPrompt="1"/>
          </p:nvPr>
        </p:nvSpPr>
        <p:spPr>
          <a:xfrm>
            <a:off x="468775" y="5245390"/>
            <a:ext cx="6489700" cy="184666"/>
          </a:xfrm>
          <a:prstGeom prst="rect">
            <a:avLst/>
          </a:prstGeom>
        </p:spPr>
        <p:txBody>
          <a:bodyPr vert="horz" wrap="square" lIns="0" tIns="0" rIns="0" bIns="0" rtlCol="0">
            <a:spAutoFit/>
          </a:bodyPr>
          <a:lstStyle>
            <a:lvl1pPr>
              <a:defRPr lang="en-US" sz="1200" b="1" spc="400" baseline="0">
                <a:solidFill>
                  <a:schemeClr val="bg1"/>
                </a:solidFill>
                <a:effectLst/>
                <a:latin typeface="Calibri" panose="020F0502020204030204" pitchFamily="34" charset="0"/>
              </a:defRPr>
            </a:lvl1pPr>
          </a:lstStyle>
          <a:p>
            <a:pPr lvl="0">
              <a:lnSpc>
                <a:spcPct val="100000"/>
              </a:lnSpc>
              <a:spcBef>
                <a:spcPct val="0"/>
              </a:spcBef>
            </a:pPr>
            <a:r>
              <a:rPr lang="en-US">
                <a:effectLst/>
              </a:rPr>
              <a:t>JANUARY 2023</a:t>
            </a:r>
            <a:endParaRPr lang="en-US"/>
          </a:p>
        </p:txBody>
      </p:sp>
      <p:sp>
        <p:nvSpPr>
          <p:cNvPr id="7" name="Title 2">
            <a:extLst>
              <a:ext uri="{FF2B5EF4-FFF2-40B4-BE49-F238E27FC236}">
                <a16:creationId xmlns:a16="http://schemas.microsoft.com/office/drawing/2014/main" id="{1E233166-418F-6386-079E-CEDA3BF9846B}"/>
              </a:ext>
            </a:extLst>
          </p:cNvPr>
          <p:cNvSpPr>
            <a:spLocks noGrp="1"/>
          </p:cNvSpPr>
          <p:nvPr>
            <p:ph type="title"/>
          </p:nvPr>
        </p:nvSpPr>
        <p:spPr>
          <a:xfrm>
            <a:off x="466165" y="1696496"/>
            <a:ext cx="7843822" cy="2462213"/>
          </a:xfrm>
        </p:spPr>
        <p:txBody>
          <a:bodyPr vert="horz" wrap="square" lIns="0" tIns="0" rIns="0" bIns="0" rtlCol="0">
            <a:spAutoFit/>
          </a:bodyPr>
          <a:lstStyle>
            <a:lvl1pPr>
              <a:defRPr lang="en-US" sz="8000" b="0">
                <a:solidFill>
                  <a:schemeClr val="bg1"/>
                </a:solidFill>
                <a:latin typeface="Calibri Light" panose="020F0302020204030204" pitchFamily="34" charset="0"/>
                <a:cs typeface="Calibri Light" panose="020F0302020204030204" pitchFamily="34" charset="0"/>
              </a:defRPr>
            </a:lvl1pPr>
          </a:lstStyle>
          <a:p>
            <a:pPr marL="0" lvl="0" indent="0">
              <a:spcBef>
                <a:spcPct val="0"/>
              </a:spcBef>
              <a:spcAft>
                <a:spcPct val="0"/>
              </a:spcAft>
              <a:buFont typeface="Arial" panose="020B0604020202020204" pitchFamily="34" charset="0"/>
            </a:pPr>
            <a:r>
              <a:rPr lang="en-US"/>
              <a:t>Click to edit Master title style</a:t>
            </a:r>
          </a:p>
        </p:txBody>
      </p:sp>
      <p:pic>
        <p:nvPicPr>
          <p:cNvPr id="8" name="Picture 7">
            <a:extLst>
              <a:ext uri="{FF2B5EF4-FFF2-40B4-BE49-F238E27FC236}">
                <a16:creationId xmlns:a16="http://schemas.microsoft.com/office/drawing/2014/main" id="{3AAC7376-20F0-E0B1-E7D5-414FC5DC35FA}"/>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485414" y="740715"/>
            <a:ext cx="1226857" cy="451050"/>
          </a:xfrm>
          <a:prstGeom prst="rect">
            <a:avLst/>
          </a:prstGeom>
        </p:spPr>
      </p:pic>
    </p:spTree>
    <p:extLst>
      <p:ext uri="{BB962C8B-B14F-4D97-AF65-F5344CB8AC3E}">
        <p14:creationId xmlns:p14="http://schemas.microsoft.com/office/powerpoint/2010/main" val="1883813626"/>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_Header_Custiom_2">
    <p:bg>
      <p:bgPr>
        <a:blipFill dpi="0" rotWithShape="1">
          <a:blip r:embed="rId2">
            <a:lum/>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05BDBBF2-452B-8A53-D3BC-946EEC403099}"/>
              </a:ext>
            </a:extLst>
          </p:cNvPr>
          <p:cNvSpPr>
            <a:spLocks noGrp="1"/>
          </p:cNvSpPr>
          <p:nvPr>
            <p:ph type="title" hasCustomPrompt="1"/>
          </p:nvPr>
        </p:nvSpPr>
        <p:spPr>
          <a:xfrm>
            <a:off x="481265" y="1793240"/>
            <a:ext cx="5640805" cy="923330"/>
          </a:xfrm>
          <a:prstGeom prst="rect">
            <a:avLst/>
          </a:prstGeom>
        </p:spPr>
        <p:txBody>
          <a:bodyPr vert="horz" wrap="square" lIns="0" tIns="0" rIns="0" bIns="0" rtlCol="0" anchor="t">
            <a:spAutoFit/>
          </a:bodyPr>
          <a:lstStyle>
            <a:lvl1pPr>
              <a:defRPr lang="en-US" sz="6000">
                <a:solidFill>
                  <a:schemeClr val="bg1"/>
                </a:solidFill>
                <a:latin typeface="+mj-lt"/>
                <a:cs typeface="Calibri Light" panose="020F0302020204030204" pitchFamily="34" charset="0"/>
              </a:defRPr>
            </a:lvl1pPr>
          </a:lstStyle>
          <a:p>
            <a:pPr lvl="0"/>
            <a:r>
              <a:rPr lang="en-US"/>
              <a:t>Section Header</a:t>
            </a:r>
          </a:p>
        </p:txBody>
      </p:sp>
      <p:sp>
        <p:nvSpPr>
          <p:cNvPr id="9" name="Text Placeholder 4">
            <a:extLst>
              <a:ext uri="{FF2B5EF4-FFF2-40B4-BE49-F238E27FC236}">
                <a16:creationId xmlns:a16="http://schemas.microsoft.com/office/drawing/2014/main" id="{2CA620CE-1B8B-D388-B43E-902BAFDB8F31}"/>
              </a:ext>
            </a:extLst>
          </p:cNvPr>
          <p:cNvSpPr>
            <a:spLocks noGrp="1"/>
          </p:cNvSpPr>
          <p:nvPr>
            <p:ph type="body" sz="quarter" idx="10" hasCustomPrompt="1"/>
          </p:nvPr>
        </p:nvSpPr>
        <p:spPr>
          <a:xfrm>
            <a:off x="481265" y="1336040"/>
            <a:ext cx="498928" cy="321627"/>
          </a:xfrm>
          <a:prstGeom prst="rect">
            <a:avLst/>
          </a:prstGeom>
        </p:spPr>
        <p:txBody>
          <a:bodyPr vert="horz" wrap="square" lIns="0" tIns="0" rIns="0" bIns="0" rtlCol="0" anchor="t" anchorCtr="0">
            <a:spAutoFit/>
          </a:bodyPr>
          <a:lstStyle>
            <a:lvl1pPr>
              <a:defRPr lang="en-US" sz="2000" b="1">
                <a:gradFill>
                  <a:gsLst>
                    <a:gs pos="76000">
                      <a:schemeClr val="accent5"/>
                    </a:gs>
                    <a:gs pos="0">
                      <a:schemeClr val="accent2"/>
                    </a:gs>
                    <a:gs pos="100000">
                      <a:schemeClr val="accent4"/>
                    </a:gs>
                  </a:gsLst>
                  <a:lin ang="1800000" scaled="0"/>
                </a:gradFill>
              </a:defRPr>
            </a:lvl1pPr>
          </a:lstStyle>
          <a:p>
            <a:pPr lvl="0"/>
            <a:r>
              <a:rPr lang="en-US"/>
              <a:t>01</a:t>
            </a:r>
          </a:p>
        </p:txBody>
      </p:sp>
      <p:sp>
        <p:nvSpPr>
          <p:cNvPr id="10" name="Text Placeholder 4">
            <a:extLst>
              <a:ext uri="{FF2B5EF4-FFF2-40B4-BE49-F238E27FC236}">
                <a16:creationId xmlns:a16="http://schemas.microsoft.com/office/drawing/2014/main" id="{9B21D373-42F2-86AB-3F79-81C1BE348209}"/>
              </a:ext>
            </a:extLst>
          </p:cNvPr>
          <p:cNvSpPr>
            <a:spLocks noGrp="1"/>
          </p:cNvSpPr>
          <p:nvPr>
            <p:ph type="body" sz="quarter" idx="16" hasCustomPrompt="1"/>
          </p:nvPr>
        </p:nvSpPr>
        <p:spPr>
          <a:xfrm>
            <a:off x="481265" y="3126991"/>
            <a:ext cx="4554537" cy="289438"/>
          </a:xfrm>
          <a:prstGeom prst="rect">
            <a:avLst/>
          </a:prstGeom>
        </p:spPr>
        <p:txBody>
          <a:bodyPr wrap="square" anchor="t" anchorCtr="0">
            <a:spAutoFit/>
          </a:bodyPr>
          <a:lstStyle>
            <a:lvl1pPr>
              <a:defRPr sz="1800" b="0" i="0">
                <a:solidFill>
                  <a:schemeClr val="bg1"/>
                </a:solidFill>
                <a:latin typeface="Calibri Light" panose="020F0302020204030204" pitchFamily="34" charset="0"/>
                <a:cs typeface="Calibri Light" panose="020F0302020204030204" pitchFamily="34" charset="0"/>
              </a:defRPr>
            </a:lvl1pPr>
          </a:lstStyle>
          <a:p>
            <a:pPr lvl="0"/>
            <a:r>
              <a:rPr lang="en-US"/>
              <a:t>Section description</a:t>
            </a:r>
          </a:p>
        </p:txBody>
      </p:sp>
      <p:pic>
        <p:nvPicPr>
          <p:cNvPr id="2" name="Graphic 1">
            <a:extLst>
              <a:ext uri="{FF2B5EF4-FFF2-40B4-BE49-F238E27FC236}">
                <a16:creationId xmlns:a16="http://schemas.microsoft.com/office/drawing/2014/main" id="{78720EBE-A59D-52D5-044F-DF5C07F83D76}"/>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57201" y="6438901"/>
            <a:ext cx="540540" cy="190499"/>
          </a:xfrm>
          <a:prstGeom prst="rect">
            <a:avLst/>
          </a:prstGeom>
        </p:spPr>
      </p:pic>
      <p:sp>
        <p:nvSpPr>
          <p:cNvPr id="3" name="TextBox 2">
            <a:extLst>
              <a:ext uri="{FF2B5EF4-FFF2-40B4-BE49-F238E27FC236}">
                <a16:creationId xmlns:a16="http://schemas.microsoft.com/office/drawing/2014/main" id="{33F31129-9154-6101-E99F-40D9C428A70F}"/>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4" name="Text Placeholder 3">
            <a:extLst>
              <a:ext uri="{FF2B5EF4-FFF2-40B4-BE49-F238E27FC236}">
                <a16:creationId xmlns:a16="http://schemas.microsoft.com/office/drawing/2014/main" id="{BF7BD8E2-6131-A98D-36C8-080B716E4D62}"/>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1807576608"/>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_Header_Custiom_3">
    <p:bg>
      <p:bgPr>
        <a:blipFill dpi="0" rotWithShape="1">
          <a:blip r:embed="rId2">
            <a:lum/>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8BEA6F8A-F8D2-0E03-127C-C4C39351EE62}"/>
              </a:ext>
            </a:extLst>
          </p:cNvPr>
          <p:cNvSpPr>
            <a:spLocks noGrp="1"/>
          </p:cNvSpPr>
          <p:nvPr>
            <p:ph type="title" hasCustomPrompt="1"/>
          </p:nvPr>
        </p:nvSpPr>
        <p:spPr>
          <a:xfrm>
            <a:off x="481265" y="1793240"/>
            <a:ext cx="5640805" cy="923330"/>
          </a:xfrm>
          <a:prstGeom prst="rect">
            <a:avLst/>
          </a:prstGeom>
        </p:spPr>
        <p:txBody>
          <a:bodyPr vert="horz" wrap="square" lIns="0" tIns="0" rIns="0" bIns="0" rtlCol="0" anchor="t">
            <a:spAutoFit/>
          </a:bodyPr>
          <a:lstStyle>
            <a:lvl1pPr>
              <a:defRPr lang="en-US" sz="6000">
                <a:solidFill>
                  <a:schemeClr val="bg1"/>
                </a:solidFill>
                <a:latin typeface="+mj-lt"/>
                <a:cs typeface="Calibri Light" panose="020F0302020204030204" pitchFamily="34" charset="0"/>
              </a:defRPr>
            </a:lvl1pPr>
          </a:lstStyle>
          <a:p>
            <a:pPr lvl="0"/>
            <a:r>
              <a:rPr lang="en-US"/>
              <a:t>Section Header</a:t>
            </a:r>
          </a:p>
        </p:txBody>
      </p:sp>
      <p:sp>
        <p:nvSpPr>
          <p:cNvPr id="6" name="Text Placeholder 4">
            <a:extLst>
              <a:ext uri="{FF2B5EF4-FFF2-40B4-BE49-F238E27FC236}">
                <a16:creationId xmlns:a16="http://schemas.microsoft.com/office/drawing/2014/main" id="{F86F72EA-0ABE-9A8E-4E77-930AA5496A56}"/>
              </a:ext>
            </a:extLst>
          </p:cNvPr>
          <p:cNvSpPr>
            <a:spLocks noGrp="1"/>
          </p:cNvSpPr>
          <p:nvPr>
            <p:ph type="body" sz="quarter" idx="10" hasCustomPrompt="1"/>
          </p:nvPr>
        </p:nvSpPr>
        <p:spPr>
          <a:xfrm>
            <a:off x="481265" y="1336040"/>
            <a:ext cx="498928" cy="321627"/>
          </a:xfrm>
          <a:prstGeom prst="rect">
            <a:avLst/>
          </a:prstGeom>
        </p:spPr>
        <p:txBody>
          <a:bodyPr vert="horz" wrap="square" lIns="0" tIns="0" rIns="0" bIns="0" rtlCol="0" anchor="t" anchorCtr="0">
            <a:spAutoFit/>
          </a:bodyPr>
          <a:lstStyle>
            <a:lvl1pPr>
              <a:defRPr lang="en-US" sz="2000" b="1">
                <a:gradFill>
                  <a:gsLst>
                    <a:gs pos="76000">
                      <a:schemeClr val="accent5"/>
                    </a:gs>
                    <a:gs pos="0">
                      <a:schemeClr val="accent2"/>
                    </a:gs>
                    <a:gs pos="100000">
                      <a:schemeClr val="accent4"/>
                    </a:gs>
                  </a:gsLst>
                  <a:lin ang="1800000" scaled="0"/>
                </a:gradFill>
              </a:defRPr>
            </a:lvl1pPr>
          </a:lstStyle>
          <a:p>
            <a:pPr lvl="0"/>
            <a:r>
              <a:rPr lang="en-US"/>
              <a:t>01</a:t>
            </a:r>
          </a:p>
        </p:txBody>
      </p:sp>
      <p:sp>
        <p:nvSpPr>
          <p:cNvPr id="7" name="Text Placeholder 4">
            <a:extLst>
              <a:ext uri="{FF2B5EF4-FFF2-40B4-BE49-F238E27FC236}">
                <a16:creationId xmlns:a16="http://schemas.microsoft.com/office/drawing/2014/main" id="{A5E6E347-3D84-596D-2504-6BB7F3483113}"/>
              </a:ext>
            </a:extLst>
          </p:cNvPr>
          <p:cNvSpPr>
            <a:spLocks noGrp="1"/>
          </p:cNvSpPr>
          <p:nvPr>
            <p:ph type="body" sz="quarter" idx="16" hasCustomPrompt="1"/>
          </p:nvPr>
        </p:nvSpPr>
        <p:spPr>
          <a:xfrm>
            <a:off x="481265" y="3126991"/>
            <a:ext cx="4554537" cy="289438"/>
          </a:xfrm>
          <a:prstGeom prst="rect">
            <a:avLst/>
          </a:prstGeom>
        </p:spPr>
        <p:txBody>
          <a:bodyPr wrap="square" anchor="t" anchorCtr="0">
            <a:spAutoFit/>
          </a:bodyPr>
          <a:lstStyle>
            <a:lvl1pPr>
              <a:defRPr sz="1800" b="0" i="0">
                <a:solidFill>
                  <a:schemeClr val="bg1"/>
                </a:solidFill>
                <a:latin typeface="Calibri Light" panose="020F0302020204030204" pitchFamily="34" charset="0"/>
                <a:cs typeface="Calibri Light" panose="020F0302020204030204" pitchFamily="34" charset="0"/>
              </a:defRPr>
            </a:lvl1pPr>
          </a:lstStyle>
          <a:p>
            <a:pPr lvl="0"/>
            <a:r>
              <a:rPr lang="en-US"/>
              <a:t>Section description</a:t>
            </a:r>
          </a:p>
        </p:txBody>
      </p:sp>
      <p:pic>
        <p:nvPicPr>
          <p:cNvPr id="2" name="Graphic 1">
            <a:extLst>
              <a:ext uri="{FF2B5EF4-FFF2-40B4-BE49-F238E27FC236}">
                <a16:creationId xmlns:a16="http://schemas.microsoft.com/office/drawing/2014/main" id="{75684E56-61FE-0760-81FB-D738FF31CEDA}"/>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57201" y="6438901"/>
            <a:ext cx="540540" cy="190499"/>
          </a:xfrm>
          <a:prstGeom prst="rect">
            <a:avLst/>
          </a:prstGeom>
        </p:spPr>
      </p:pic>
      <p:sp>
        <p:nvSpPr>
          <p:cNvPr id="3" name="TextBox 2">
            <a:extLst>
              <a:ext uri="{FF2B5EF4-FFF2-40B4-BE49-F238E27FC236}">
                <a16:creationId xmlns:a16="http://schemas.microsoft.com/office/drawing/2014/main" id="{C4AFDEA9-4B5D-18D7-3B7C-ADC156E9EFCF}"/>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4" name="Text Placeholder 3">
            <a:extLst>
              <a:ext uri="{FF2B5EF4-FFF2-40B4-BE49-F238E27FC236}">
                <a16:creationId xmlns:a16="http://schemas.microsoft.com/office/drawing/2014/main" id="{1C818241-0582-A630-8CB0-7598682D85EA}"/>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3411736839"/>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_Header_Custiom_4">
    <p:bg>
      <p:bgPr>
        <a:blipFill dpi="0" rotWithShape="1">
          <a:blip r:embed="rId2">
            <a:lum/>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48956E04-CBD7-E482-8975-949516BE35C7}"/>
              </a:ext>
            </a:extLst>
          </p:cNvPr>
          <p:cNvSpPr>
            <a:spLocks noGrp="1"/>
          </p:cNvSpPr>
          <p:nvPr>
            <p:ph type="title" hasCustomPrompt="1"/>
          </p:nvPr>
        </p:nvSpPr>
        <p:spPr>
          <a:xfrm>
            <a:off x="481265" y="1793240"/>
            <a:ext cx="5640805" cy="923330"/>
          </a:xfrm>
          <a:prstGeom prst="rect">
            <a:avLst/>
          </a:prstGeom>
        </p:spPr>
        <p:txBody>
          <a:bodyPr vert="horz" wrap="square" lIns="0" tIns="0" rIns="0" bIns="0" rtlCol="0" anchor="t">
            <a:spAutoFit/>
          </a:bodyPr>
          <a:lstStyle>
            <a:lvl1pPr>
              <a:defRPr lang="en-US" sz="6000">
                <a:solidFill>
                  <a:schemeClr val="bg1"/>
                </a:solidFill>
                <a:latin typeface="+mj-lt"/>
                <a:cs typeface="Calibri Light" panose="020F0302020204030204" pitchFamily="34" charset="0"/>
              </a:defRPr>
            </a:lvl1pPr>
          </a:lstStyle>
          <a:p>
            <a:pPr lvl="0"/>
            <a:r>
              <a:rPr lang="en-US"/>
              <a:t>Section Header</a:t>
            </a:r>
          </a:p>
        </p:txBody>
      </p:sp>
      <p:sp>
        <p:nvSpPr>
          <p:cNvPr id="6" name="Text Placeholder 4">
            <a:extLst>
              <a:ext uri="{FF2B5EF4-FFF2-40B4-BE49-F238E27FC236}">
                <a16:creationId xmlns:a16="http://schemas.microsoft.com/office/drawing/2014/main" id="{4DF04DE8-18FA-CC1C-A2E5-416F24CA0863}"/>
              </a:ext>
            </a:extLst>
          </p:cNvPr>
          <p:cNvSpPr>
            <a:spLocks noGrp="1"/>
          </p:cNvSpPr>
          <p:nvPr>
            <p:ph type="body" sz="quarter" idx="10" hasCustomPrompt="1"/>
          </p:nvPr>
        </p:nvSpPr>
        <p:spPr>
          <a:xfrm>
            <a:off x="481265" y="1336040"/>
            <a:ext cx="498928" cy="321627"/>
          </a:xfrm>
          <a:prstGeom prst="rect">
            <a:avLst/>
          </a:prstGeom>
        </p:spPr>
        <p:txBody>
          <a:bodyPr vert="horz" wrap="square" lIns="0" tIns="0" rIns="0" bIns="0" rtlCol="0" anchor="t" anchorCtr="0">
            <a:spAutoFit/>
          </a:bodyPr>
          <a:lstStyle>
            <a:lvl1pPr>
              <a:defRPr lang="en-US" sz="2000" b="1">
                <a:gradFill>
                  <a:gsLst>
                    <a:gs pos="76000">
                      <a:schemeClr val="accent5"/>
                    </a:gs>
                    <a:gs pos="0">
                      <a:schemeClr val="accent2"/>
                    </a:gs>
                    <a:gs pos="100000">
                      <a:schemeClr val="accent4"/>
                    </a:gs>
                  </a:gsLst>
                  <a:lin ang="1800000" scaled="0"/>
                </a:gradFill>
              </a:defRPr>
            </a:lvl1pPr>
          </a:lstStyle>
          <a:p>
            <a:pPr lvl="0"/>
            <a:r>
              <a:rPr lang="en-US"/>
              <a:t>01</a:t>
            </a:r>
          </a:p>
        </p:txBody>
      </p:sp>
      <p:sp>
        <p:nvSpPr>
          <p:cNvPr id="7" name="Text Placeholder 4">
            <a:extLst>
              <a:ext uri="{FF2B5EF4-FFF2-40B4-BE49-F238E27FC236}">
                <a16:creationId xmlns:a16="http://schemas.microsoft.com/office/drawing/2014/main" id="{6BD1EAAB-FF14-59B6-EB7C-E327DBE47644}"/>
              </a:ext>
            </a:extLst>
          </p:cNvPr>
          <p:cNvSpPr>
            <a:spLocks noGrp="1"/>
          </p:cNvSpPr>
          <p:nvPr>
            <p:ph type="body" sz="quarter" idx="16" hasCustomPrompt="1"/>
          </p:nvPr>
        </p:nvSpPr>
        <p:spPr>
          <a:xfrm>
            <a:off x="481265" y="3126991"/>
            <a:ext cx="4554537" cy="289438"/>
          </a:xfrm>
          <a:prstGeom prst="rect">
            <a:avLst/>
          </a:prstGeom>
        </p:spPr>
        <p:txBody>
          <a:bodyPr wrap="square" anchor="t" anchorCtr="0">
            <a:spAutoFit/>
          </a:bodyPr>
          <a:lstStyle>
            <a:lvl1pPr>
              <a:defRPr sz="1800" b="0" i="0">
                <a:solidFill>
                  <a:schemeClr val="bg1"/>
                </a:solidFill>
                <a:latin typeface="Calibri Light" panose="020F0302020204030204" pitchFamily="34" charset="0"/>
                <a:cs typeface="Calibri Light" panose="020F0302020204030204" pitchFamily="34" charset="0"/>
              </a:defRPr>
            </a:lvl1pPr>
          </a:lstStyle>
          <a:p>
            <a:pPr lvl="0"/>
            <a:r>
              <a:rPr lang="en-US"/>
              <a:t>Section description</a:t>
            </a:r>
          </a:p>
        </p:txBody>
      </p:sp>
      <p:pic>
        <p:nvPicPr>
          <p:cNvPr id="2" name="Graphic 1">
            <a:extLst>
              <a:ext uri="{FF2B5EF4-FFF2-40B4-BE49-F238E27FC236}">
                <a16:creationId xmlns:a16="http://schemas.microsoft.com/office/drawing/2014/main" id="{53ED1D57-42C1-01EC-FDEC-8930A13F028D}"/>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57201" y="6438901"/>
            <a:ext cx="540540" cy="190499"/>
          </a:xfrm>
          <a:prstGeom prst="rect">
            <a:avLst/>
          </a:prstGeom>
        </p:spPr>
      </p:pic>
      <p:sp>
        <p:nvSpPr>
          <p:cNvPr id="3" name="TextBox 2">
            <a:extLst>
              <a:ext uri="{FF2B5EF4-FFF2-40B4-BE49-F238E27FC236}">
                <a16:creationId xmlns:a16="http://schemas.microsoft.com/office/drawing/2014/main" id="{FA158379-42B6-CCBC-ACEF-3055CDBB2DD6}"/>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4" name="Text Placeholder 3">
            <a:extLst>
              <a:ext uri="{FF2B5EF4-FFF2-40B4-BE49-F238E27FC236}">
                <a16:creationId xmlns:a16="http://schemas.microsoft.com/office/drawing/2014/main" id="{48C1715E-3786-F104-88AB-8B85E2F6D918}"/>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3231889682"/>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sclaimer">
    <p:bg>
      <p:bgPr>
        <a:blipFill dpi="0" rotWithShape="1">
          <a:blip r:embed="rId2">
            <a:lum/>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BC286D-0325-2652-6DE3-BC17B7921CDE}"/>
              </a:ext>
            </a:extLst>
          </p:cNvPr>
          <p:cNvSpPr txBox="1"/>
          <p:nvPr userDrawn="1"/>
        </p:nvSpPr>
        <p:spPr>
          <a:xfrm>
            <a:off x="481264" y="1667844"/>
            <a:ext cx="4403565" cy="1015663"/>
          </a:xfrm>
          <a:prstGeom prst="rect">
            <a:avLst/>
          </a:prstGeom>
        </p:spPr>
        <p:txBody>
          <a:bodyPr vert="horz" wrap="square" lIns="0" tIns="0" rIns="0" bIns="0" rtlCol="0" anchor="t">
            <a:spAutoFit/>
          </a:bodyPr>
          <a:lstStyle>
            <a:lvl1pPr>
              <a:lnSpc>
                <a:spcPct val="100000"/>
              </a:lnSpc>
              <a:spcBef>
                <a:spcPct val="0"/>
              </a:spcBef>
              <a:buNone/>
              <a:defRPr lang="en-US" sz="6000" b="1" i="0">
                <a:solidFill>
                  <a:schemeClr val="bg1"/>
                </a:solidFill>
                <a:latin typeface="+mj-lt"/>
                <a:ea typeface="Calibri" panose="020F0502020204030204" pitchFamily="34" charset="0"/>
                <a:cs typeface="Calibri Light" panose="020F0302020204030204" pitchFamily="34" charset="0"/>
              </a:defRPr>
            </a:lvl1pPr>
          </a:lstStyle>
          <a:p>
            <a:pPr lvl="0"/>
            <a:r>
              <a:rPr lang="en-US"/>
              <a:t>Disclaimer</a:t>
            </a:r>
          </a:p>
        </p:txBody>
      </p:sp>
      <p:sp>
        <p:nvSpPr>
          <p:cNvPr id="7" name="Title 4">
            <a:extLst>
              <a:ext uri="{FF2B5EF4-FFF2-40B4-BE49-F238E27FC236}">
                <a16:creationId xmlns:a16="http://schemas.microsoft.com/office/drawing/2014/main" id="{5C60129C-ED73-46C0-0FB7-BB32CA2BD978}"/>
              </a:ext>
            </a:extLst>
          </p:cNvPr>
          <p:cNvSpPr txBox="1"/>
          <p:nvPr userDrawn="1"/>
        </p:nvSpPr>
        <p:spPr>
          <a:xfrm>
            <a:off x="481263" y="2919114"/>
            <a:ext cx="6664971" cy="1050737"/>
          </a:xfrm>
          <a:prstGeom prst="rect">
            <a:avLst/>
          </a:prstGeom>
        </p:spPr>
        <p:txBody>
          <a:bodyPr wrap="square" lIns="0" tIns="0" rIns="0" bIns="0">
            <a:spAutoFit/>
          </a:bodyPr>
          <a:lstStyle>
            <a:lvl1pPr algn="l" defTabSz="914400" rtl="0" eaLnBrk="1" latinLnBrk="0" hangingPunct="1">
              <a:lnSpc>
                <a:spcPct val="100000"/>
              </a:lnSpc>
              <a:spcBef>
                <a:spcPct val="0"/>
              </a:spcBef>
              <a:buNone/>
              <a:defRPr sz="2200" b="1" i="0" kern="1200">
                <a:solidFill>
                  <a:schemeClr val="tx1"/>
                </a:solidFill>
                <a:latin typeface="+mj-lt"/>
                <a:ea typeface="Calibri" panose="020F0502020204030204" pitchFamily="34" charset="0"/>
                <a:cs typeface="Calibri" panose="020F0502020204030204" pitchFamily="34" charset="0"/>
              </a:defRPr>
            </a:lvl1pPr>
          </a:lstStyle>
          <a:p>
            <a:pPr>
              <a:lnSpc>
                <a:spcPct val="150000"/>
              </a:lnSpc>
            </a:pPr>
            <a:r>
              <a:rPr lang="en-US" sz="2400" b="0">
                <a:solidFill>
                  <a:schemeClr val="bg1"/>
                </a:solidFill>
                <a:latin typeface="Calibri Light"/>
                <a:cs typeface="Calibri Light"/>
              </a:rPr>
              <a:t>Do not share this presentation without a signed NDA.</a:t>
            </a:r>
            <a:endParaRPr lang="en-US" sz="2400">
              <a:solidFill>
                <a:schemeClr val="bg1"/>
              </a:solidFill>
              <a:latin typeface="Calibri Light"/>
              <a:cs typeface="Calibri Light"/>
            </a:endParaRPr>
          </a:p>
          <a:p>
            <a:pPr>
              <a:lnSpc>
                <a:spcPct val="150000"/>
              </a:lnSpc>
            </a:pPr>
            <a:r>
              <a:rPr lang="en-US" sz="2400" b="0">
                <a:solidFill>
                  <a:schemeClr val="bg1"/>
                </a:solidFill>
                <a:latin typeface="Calibri Light"/>
                <a:cs typeface="Calibri Light"/>
              </a:rPr>
              <a:t>Convert to PDF to protect sensitive slide notes.</a:t>
            </a:r>
            <a:endParaRPr lang="en-US" sz="2400">
              <a:solidFill>
                <a:schemeClr val="bg1"/>
              </a:solidFill>
              <a:latin typeface="Calibri Light"/>
              <a:cs typeface="Calibri Light"/>
            </a:endParaRPr>
          </a:p>
        </p:txBody>
      </p:sp>
      <p:pic>
        <p:nvPicPr>
          <p:cNvPr id="8" name="Picture 7">
            <a:extLst>
              <a:ext uri="{FF2B5EF4-FFF2-40B4-BE49-F238E27FC236}">
                <a16:creationId xmlns:a16="http://schemas.microsoft.com/office/drawing/2014/main" id="{EF3464A0-B9BD-B9A5-38BA-45F5800B2DA9}"/>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481264" y="872962"/>
            <a:ext cx="668294" cy="622205"/>
          </a:xfrm>
          <a:prstGeom prst="rect">
            <a:avLst/>
          </a:prstGeom>
        </p:spPr>
      </p:pic>
      <p:pic>
        <p:nvPicPr>
          <p:cNvPr id="2" name="Graphic 1">
            <a:extLst>
              <a:ext uri="{FF2B5EF4-FFF2-40B4-BE49-F238E27FC236}">
                <a16:creationId xmlns:a16="http://schemas.microsoft.com/office/drawing/2014/main" id="{C9E71BD3-C16B-E833-87BA-15C303776436}"/>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57201" y="6438901"/>
            <a:ext cx="540540" cy="190499"/>
          </a:xfrm>
          <a:prstGeom prst="rect">
            <a:avLst/>
          </a:prstGeom>
        </p:spPr>
      </p:pic>
      <p:sp>
        <p:nvSpPr>
          <p:cNvPr id="3" name="TextBox 2">
            <a:extLst>
              <a:ext uri="{FF2B5EF4-FFF2-40B4-BE49-F238E27FC236}">
                <a16:creationId xmlns:a16="http://schemas.microsoft.com/office/drawing/2014/main" id="{4D42082F-236C-033C-4BB1-ED91055E10D6}"/>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4" name="Text Placeholder 3">
            <a:extLst>
              <a:ext uri="{FF2B5EF4-FFF2-40B4-BE49-F238E27FC236}">
                <a16:creationId xmlns:a16="http://schemas.microsoft.com/office/drawing/2014/main" id="{43DDC278-1F97-461F-020F-97C4F17BCD4E}"/>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317806764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Light">
    <p:spTree>
      <p:nvGrpSpPr>
        <p:cNvPr id="1" name=""/>
        <p:cNvGrpSpPr/>
        <p:nvPr/>
      </p:nvGrpSpPr>
      <p:grpSpPr>
        <a:xfrm>
          <a:off x="0" y="0"/>
          <a:ext cx="0" cy="0"/>
          <a:chOff x="0" y="0"/>
          <a:chExt cx="0" cy="0"/>
        </a:xfrm>
      </p:grpSpPr>
      <p:pic>
        <p:nvPicPr>
          <p:cNvPr id="4" name="Picture 3" descr="Background pattern&#10;&#10;Description automatically generated with medium confidence">
            <a:extLst>
              <a:ext uri="{FF2B5EF4-FFF2-40B4-BE49-F238E27FC236}">
                <a16:creationId xmlns:a16="http://schemas.microsoft.com/office/drawing/2014/main" id="{93E89BDD-DFE0-2F52-8234-B4BA719C24D1}"/>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45299"/>
          </a:xfrm>
          <a:prstGeom prst="rect">
            <a:avLst/>
          </a:prstGeom>
        </p:spPr>
      </p:pic>
      <p:pic>
        <p:nvPicPr>
          <p:cNvPr id="5" name="Graphic 4">
            <a:extLst>
              <a:ext uri="{FF2B5EF4-FFF2-40B4-BE49-F238E27FC236}">
                <a16:creationId xmlns:a16="http://schemas.microsoft.com/office/drawing/2014/main" id="{BAB1331E-AD8D-C6DD-2EB9-162F1E8744C8}"/>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57201" y="6438901"/>
            <a:ext cx="540540" cy="190499"/>
          </a:xfrm>
          <a:prstGeom prst="rect">
            <a:avLst/>
          </a:prstGeom>
        </p:spPr>
      </p:pic>
      <p:sp>
        <p:nvSpPr>
          <p:cNvPr id="6" name="TextBox 5">
            <a:extLst>
              <a:ext uri="{FF2B5EF4-FFF2-40B4-BE49-F238E27FC236}">
                <a16:creationId xmlns:a16="http://schemas.microsoft.com/office/drawing/2014/main" id="{38E73F41-F196-FE58-99BD-8AFA2B909861}"/>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8" name="Text Placeholder 3">
            <a:extLst>
              <a:ext uri="{FF2B5EF4-FFF2-40B4-BE49-F238E27FC236}">
                <a16:creationId xmlns:a16="http://schemas.microsoft.com/office/drawing/2014/main" id="{ECA775BE-E377-94D3-AEB3-0F6AC5EABBE8}"/>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
        <p:nvSpPr>
          <p:cNvPr id="2" name="Text Placeholder 7">
            <a:extLst>
              <a:ext uri="{FF2B5EF4-FFF2-40B4-BE49-F238E27FC236}">
                <a16:creationId xmlns:a16="http://schemas.microsoft.com/office/drawing/2014/main" id="{51296AC5-6772-5447-9F7F-930222E7DD10}"/>
              </a:ext>
            </a:extLst>
          </p:cNvPr>
          <p:cNvSpPr>
            <a:spLocks noGrp="1"/>
          </p:cNvSpPr>
          <p:nvPr>
            <p:ph type="body" sz="quarter" idx="10" hasCustomPrompt="1"/>
          </p:nvPr>
        </p:nvSpPr>
        <p:spPr>
          <a:xfrm>
            <a:off x="457277" y="3005339"/>
            <a:ext cx="8686800" cy="2692020"/>
          </a:xfrm>
          <a:prstGeom prst="rect">
            <a:avLst/>
          </a:prstGeom>
        </p:spPr>
        <p:txBody>
          <a:bodyPr/>
          <a:lstStyle>
            <a:lvl1pPr>
              <a:defRPr sz="1800" b="0" i="0">
                <a:solidFill>
                  <a:srgbClr val="000000"/>
                </a:solidFill>
                <a:latin typeface="Calibri Light" panose="020F0302020204030204" pitchFamily="34" charset="0"/>
                <a:cs typeface="Calibri Light" panose="020F0302020204030204" pitchFamily="34" charset="0"/>
              </a:defRPr>
            </a:lvl1pPr>
          </a:lstStyle>
          <a:p>
            <a:pPr lvl="0"/>
            <a:r>
              <a:rPr lang="en-US">
                <a:effectLst/>
              </a:rPr>
              <a:t>Section description</a:t>
            </a:r>
            <a:endParaRPr lang="en-US"/>
          </a:p>
        </p:txBody>
      </p:sp>
      <p:sp>
        <p:nvSpPr>
          <p:cNvPr id="3" name="Title 8">
            <a:extLst>
              <a:ext uri="{FF2B5EF4-FFF2-40B4-BE49-F238E27FC236}">
                <a16:creationId xmlns:a16="http://schemas.microsoft.com/office/drawing/2014/main" id="{522FF93D-C8A6-33EF-5BC7-877E52BEE05B}"/>
              </a:ext>
            </a:extLst>
          </p:cNvPr>
          <p:cNvSpPr>
            <a:spLocks noGrp="1"/>
          </p:cNvSpPr>
          <p:nvPr>
            <p:ph type="title" hasCustomPrompt="1"/>
          </p:nvPr>
        </p:nvSpPr>
        <p:spPr>
          <a:xfrm>
            <a:off x="457277" y="1751304"/>
            <a:ext cx="9601200" cy="923330"/>
          </a:xfrm>
          <a:prstGeom prst="rect">
            <a:avLst/>
          </a:prstGeom>
        </p:spPr>
        <p:txBody>
          <a:bodyPr vert="horz" wrap="square" lIns="0" tIns="0" rIns="0" bIns="0" rtlCol="0" anchor="t">
            <a:spAutoFit/>
          </a:bodyPr>
          <a:lstStyle>
            <a:lvl1pPr>
              <a:defRPr lang="en-US" sz="6000" b="1" spc="0">
                <a:gradFill>
                  <a:gsLst>
                    <a:gs pos="50000">
                      <a:schemeClr val="accent2"/>
                    </a:gs>
                    <a:gs pos="70000">
                      <a:schemeClr val="accent5"/>
                    </a:gs>
                    <a:gs pos="100000">
                      <a:schemeClr val="accent4"/>
                    </a:gs>
                  </a:gsLst>
                  <a:lin ang="1200000" scaled="0"/>
                </a:gradFill>
                <a:effectLst/>
                <a:latin typeface="Calibri" panose="020F0502020204030204" pitchFamily="34" charset="0"/>
              </a:defRPr>
            </a:lvl1pPr>
          </a:lstStyle>
          <a:p>
            <a:pPr lvl="0"/>
            <a:r>
              <a:rPr lang="en-US"/>
              <a:t>Section Header</a:t>
            </a:r>
          </a:p>
        </p:txBody>
      </p:sp>
      <p:sp>
        <p:nvSpPr>
          <p:cNvPr id="7" name="Text Placeholder 4">
            <a:extLst>
              <a:ext uri="{FF2B5EF4-FFF2-40B4-BE49-F238E27FC236}">
                <a16:creationId xmlns:a16="http://schemas.microsoft.com/office/drawing/2014/main" id="{FA81627C-09AF-5EC8-CA35-DF312ECADD9B}"/>
              </a:ext>
            </a:extLst>
          </p:cNvPr>
          <p:cNvSpPr>
            <a:spLocks noGrp="1"/>
          </p:cNvSpPr>
          <p:nvPr>
            <p:ph type="body" sz="quarter" idx="11" hasCustomPrompt="1"/>
          </p:nvPr>
        </p:nvSpPr>
        <p:spPr>
          <a:xfrm>
            <a:off x="457277" y="1356499"/>
            <a:ext cx="498928" cy="321627"/>
          </a:xfrm>
          <a:prstGeom prst="rect">
            <a:avLst/>
          </a:prstGeom>
        </p:spPr>
        <p:txBody>
          <a:bodyPr wrap="square" anchor="t" anchorCtr="0">
            <a:spAutoFit/>
          </a:bodyPr>
          <a:lstStyle>
            <a:lvl1pPr algn="l">
              <a:defRPr sz="2000" b="0">
                <a:solidFill>
                  <a:schemeClr val="tx1"/>
                </a:solidFill>
              </a:defRPr>
            </a:lvl1pPr>
          </a:lstStyle>
          <a:p>
            <a:pPr lvl="0"/>
            <a:r>
              <a:rPr lang="en-US"/>
              <a:t>01</a:t>
            </a:r>
          </a:p>
        </p:txBody>
      </p:sp>
    </p:spTree>
    <p:extLst>
      <p:ext uri="{BB962C8B-B14F-4D97-AF65-F5344CB8AC3E}">
        <p14:creationId xmlns:p14="http://schemas.microsoft.com/office/powerpoint/2010/main" val="1589353319"/>
      </p:ext>
    </p:extLst>
  </p:cSld>
  <p:clrMapOvr>
    <a:masterClrMapping/>
  </p:clrMapOvr>
  <p:transition/>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Light-2">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8E60C0F2-79B7-EE1B-6041-90317B3CB1E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050" y="-1"/>
            <a:ext cx="12172950" cy="6868749"/>
          </a:xfrm>
          <a:prstGeom prst="rect">
            <a:avLst/>
          </a:prstGeom>
        </p:spPr>
      </p:pic>
      <p:pic>
        <p:nvPicPr>
          <p:cNvPr id="2" name="Graphic 1">
            <a:extLst>
              <a:ext uri="{FF2B5EF4-FFF2-40B4-BE49-F238E27FC236}">
                <a16:creationId xmlns:a16="http://schemas.microsoft.com/office/drawing/2014/main" id="{5199D6FE-5F94-4710-8291-B34381587997}"/>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57201" y="6438901"/>
            <a:ext cx="540540" cy="190499"/>
          </a:xfrm>
          <a:prstGeom prst="rect">
            <a:avLst/>
          </a:prstGeom>
        </p:spPr>
      </p:pic>
      <p:sp>
        <p:nvSpPr>
          <p:cNvPr id="3" name="TextBox 2">
            <a:extLst>
              <a:ext uri="{FF2B5EF4-FFF2-40B4-BE49-F238E27FC236}">
                <a16:creationId xmlns:a16="http://schemas.microsoft.com/office/drawing/2014/main" id="{C13F08F0-0194-EA75-42BA-A0773D6D3D9A}"/>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4" name="Text Placeholder 3">
            <a:extLst>
              <a:ext uri="{FF2B5EF4-FFF2-40B4-BE49-F238E27FC236}">
                <a16:creationId xmlns:a16="http://schemas.microsoft.com/office/drawing/2014/main" id="{5EBCD999-82B2-EE7A-6B7F-62E9DF0FC3BB}"/>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
        <p:nvSpPr>
          <p:cNvPr id="5" name="Text Placeholder 7">
            <a:extLst>
              <a:ext uri="{FF2B5EF4-FFF2-40B4-BE49-F238E27FC236}">
                <a16:creationId xmlns:a16="http://schemas.microsoft.com/office/drawing/2014/main" id="{F60BC1F9-F5BB-BACB-98D9-6B1EA76689A5}"/>
              </a:ext>
            </a:extLst>
          </p:cNvPr>
          <p:cNvSpPr>
            <a:spLocks noGrp="1"/>
          </p:cNvSpPr>
          <p:nvPr>
            <p:ph type="body" sz="quarter" idx="10" hasCustomPrompt="1"/>
          </p:nvPr>
        </p:nvSpPr>
        <p:spPr>
          <a:xfrm>
            <a:off x="457277" y="3005339"/>
            <a:ext cx="8686800" cy="2692020"/>
          </a:xfrm>
          <a:prstGeom prst="rect">
            <a:avLst/>
          </a:prstGeom>
        </p:spPr>
        <p:txBody>
          <a:bodyPr/>
          <a:lstStyle>
            <a:lvl1pPr>
              <a:defRPr sz="1800" b="0" i="0">
                <a:solidFill>
                  <a:srgbClr val="000000"/>
                </a:solidFill>
                <a:latin typeface="Calibri Light" panose="020F0302020204030204" pitchFamily="34" charset="0"/>
                <a:cs typeface="Calibri Light" panose="020F0302020204030204" pitchFamily="34" charset="0"/>
              </a:defRPr>
            </a:lvl1pPr>
          </a:lstStyle>
          <a:p>
            <a:pPr lvl="0"/>
            <a:r>
              <a:rPr lang="en-US">
                <a:effectLst/>
              </a:rPr>
              <a:t>Section description</a:t>
            </a:r>
            <a:endParaRPr lang="en-US"/>
          </a:p>
        </p:txBody>
      </p:sp>
      <p:sp>
        <p:nvSpPr>
          <p:cNvPr id="10" name="Title 8">
            <a:extLst>
              <a:ext uri="{FF2B5EF4-FFF2-40B4-BE49-F238E27FC236}">
                <a16:creationId xmlns:a16="http://schemas.microsoft.com/office/drawing/2014/main" id="{21A2213A-A5D0-F62A-BDB3-8BB538A659C6}"/>
              </a:ext>
            </a:extLst>
          </p:cNvPr>
          <p:cNvSpPr>
            <a:spLocks noGrp="1"/>
          </p:cNvSpPr>
          <p:nvPr>
            <p:ph type="title" hasCustomPrompt="1"/>
          </p:nvPr>
        </p:nvSpPr>
        <p:spPr>
          <a:xfrm>
            <a:off x="457277" y="1751304"/>
            <a:ext cx="9601200" cy="923330"/>
          </a:xfrm>
          <a:prstGeom prst="rect">
            <a:avLst/>
          </a:prstGeom>
        </p:spPr>
        <p:txBody>
          <a:bodyPr vert="horz" wrap="square" lIns="0" tIns="0" rIns="0" bIns="0" rtlCol="0" anchor="t">
            <a:spAutoFit/>
          </a:bodyPr>
          <a:lstStyle>
            <a:lvl1pPr>
              <a:defRPr lang="en-US" sz="6000" b="1" spc="0">
                <a:gradFill>
                  <a:gsLst>
                    <a:gs pos="50000">
                      <a:schemeClr val="accent2"/>
                    </a:gs>
                    <a:gs pos="70000">
                      <a:schemeClr val="accent5"/>
                    </a:gs>
                    <a:gs pos="100000">
                      <a:schemeClr val="accent4"/>
                    </a:gs>
                  </a:gsLst>
                  <a:lin ang="1200000" scaled="0"/>
                </a:gradFill>
                <a:effectLst/>
                <a:latin typeface="Calibri" panose="020F0502020204030204" pitchFamily="34" charset="0"/>
              </a:defRPr>
            </a:lvl1pPr>
          </a:lstStyle>
          <a:p>
            <a:pPr lvl="0"/>
            <a:r>
              <a:rPr lang="en-US"/>
              <a:t>Section Header</a:t>
            </a:r>
          </a:p>
        </p:txBody>
      </p:sp>
      <p:sp>
        <p:nvSpPr>
          <p:cNvPr id="11" name="Text Placeholder 4">
            <a:extLst>
              <a:ext uri="{FF2B5EF4-FFF2-40B4-BE49-F238E27FC236}">
                <a16:creationId xmlns:a16="http://schemas.microsoft.com/office/drawing/2014/main" id="{500BD8D1-BEE3-CC7B-18BC-B2C6739412DA}"/>
              </a:ext>
            </a:extLst>
          </p:cNvPr>
          <p:cNvSpPr>
            <a:spLocks noGrp="1"/>
          </p:cNvSpPr>
          <p:nvPr>
            <p:ph type="body" sz="quarter" idx="11" hasCustomPrompt="1"/>
          </p:nvPr>
        </p:nvSpPr>
        <p:spPr>
          <a:xfrm>
            <a:off x="457277" y="1356499"/>
            <a:ext cx="498928" cy="321627"/>
          </a:xfrm>
          <a:prstGeom prst="rect">
            <a:avLst/>
          </a:prstGeom>
        </p:spPr>
        <p:txBody>
          <a:bodyPr wrap="square" anchor="t" anchorCtr="0">
            <a:spAutoFit/>
          </a:bodyPr>
          <a:lstStyle>
            <a:lvl1pPr algn="l">
              <a:defRPr sz="2000" b="0">
                <a:solidFill>
                  <a:schemeClr val="tx1"/>
                </a:solidFill>
              </a:defRPr>
            </a:lvl1pPr>
          </a:lstStyle>
          <a:p>
            <a:pPr lvl="0"/>
            <a:r>
              <a:rPr lang="en-US"/>
              <a:t>01</a:t>
            </a:r>
          </a:p>
        </p:txBody>
      </p:sp>
    </p:spTree>
    <p:extLst>
      <p:ext uri="{BB962C8B-B14F-4D97-AF65-F5344CB8AC3E}">
        <p14:creationId xmlns:p14="http://schemas.microsoft.com/office/powerpoint/2010/main" val="1085195792"/>
      </p:ext>
    </p:extLst>
  </p:cSld>
  <p:clrMapOvr>
    <a:masterClrMapping/>
  </p:clrMapOvr>
  <p:transition/>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Light-3">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47254E77-EA64-0D5B-1B56-09AF228EFA4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050" y="-1"/>
            <a:ext cx="12172950" cy="6868749"/>
          </a:xfrm>
          <a:prstGeom prst="rect">
            <a:avLst/>
          </a:prstGeom>
        </p:spPr>
      </p:pic>
      <p:pic>
        <p:nvPicPr>
          <p:cNvPr id="2" name="Graphic 1">
            <a:extLst>
              <a:ext uri="{FF2B5EF4-FFF2-40B4-BE49-F238E27FC236}">
                <a16:creationId xmlns:a16="http://schemas.microsoft.com/office/drawing/2014/main" id="{41AD50E6-D58E-3D8C-41A0-48F21CC758CE}"/>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57201" y="6438901"/>
            <a:ext cx="540540" cy="190499"/>
          </a:xfrm>
          <a:prstGeom prst="rect">
            <a:avLst/>
          </a:prstGeom>
        </p:spPr>
      </p:pic>
      <p:sp>
        <p:nvSpPr>
          <p:cNvPr id="3" name="TextBox 2">
            <a:extLst>
              <a:ext uri="{FF2B5EF4-FFF2-40B4-BE49-F238E27FC236}">
                <a16:creationId xmlns:a16="http://schemas.microsoft.com/office/drawing/2014/main" id="{3BEC493A-D2B3-E243-2D3B-B6C3183A3174}"/>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4" name="Text Placeholder 3">
            <a:extLst>
              <a:ext uri="{FF2B5EF4-FFF2-40B4-BE49-F238E27FC236}">
                <a16:creationId xmlns:a16="http://schemas.microsoft.com/office/drawing/2014/main" id="{0AF48D13-7FE0-0CB2-89F9-E7AA85593DB9}"/>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
        <p:nvSpPr>
          <p:cNvPr id="5" name="Text Placeholder 7">
            <a:extLst>
              <a:ext uri="{FF2B5EF4-FFF2-40B4-BE49-F238E27FC236}">
                <a16:creationId xmlns:a16="http://schemas.microsoft.com/office/drawing/2014/main" id="{7D221B2F-F01A-3D8B-58F3-2E0CD5776910}"/>
              </a:ext>
            </a:extLst>
          </p:cNvPr>
          <p:cNvSpPr>
            <a:spLocks noGrp="1"/>
          </p:cNvSpPr>
          <p:nvPr>
            <p:ph type="body" sz="quarter" idx="10" hasCustomPrompt="1"/>
          </p:nvPr>
        </p:nvSpPr>
        <p:spPr>
          <a:xfrm>
            <a:off x="457277" y="3005339"/>
            <a:ext cx="8686800" cy="2692020"/>
          </a:xfrm>
          <a:prstGeom prst="rect">
            <a:avLst/>
          </a:prstGeom>
        </p:spPr>
        <p:txBody>
          <a:bodyPr/>
          <a:lstStyle>
            <a:lvl1pPr>
              <a:defRPr sz="1800" b="0" i="0">
                <a:solidFill>
                  <a:srgbClr val="000000"/>
                </a:solidFill>
                <a:latin typeface="Calibri Light" panose="020F0302020204030204" pitchFamily="34" charset="0"/>
                <a:cs typeface="Calibri Light" panose="020F0302020204030204" pitchFamily="34" charset="0"/>
              </a:defRPr>
            </a:lvl1pPr>
          </a:lstStyle>
          <a:p>
            <a:pPr lvl="0"/>
            <a:r>
              <a:rPr lang="en-US">
                <a:effectLst/>
              </a:rPr>
              <a:t>Section description</a:t>
            </a:r>
            <a:endParaRPr lang="en-US"/>
          </a:p>
        </p:txBody>
      </p:sp>
      <p:sp>
        <p:nvSpPr>
          <p:cNvPr id="7" name="Title 8">
            <a:extLst>
              <a:ext uri="{FF2B5EF4-FFF2-40B4-BE49-F238E27FC236}">
                <a16:creationId xmlns:a16="http://schemas.microsoft.com/office/drawing/2014/main" id="{5E154CAE-C4D8-C2A0-6BE8-461C3B8FA5B3}"/>
              </a:ext>
            </a:extLst>
          </p:cNvPr>
          <p:cNvSpPr>
            <a:spLocks noGrp="1"/>
          </p:cNvSpPr>
          <p:nvPr>
            <p:ph type="title" hasCustomPrompt="1"/>
          </p:nvPr>
        </p:nvSpPr>
        <p:spPr>
          <a:xfrm>
            <a:off x="457277" y="1751304"/>
            <a:ext cx="9601200" cy="923330"/>
          </a:xfrm>
          <a:prstGeom prst="rect">
            <a:avLst/>
          </a:prstGeom>
        </p:spPr>
        <p:txBody>
          <a:bodyPr vert="horz" wrap="square" lIns="0" tIns="0" rIns="0" bIns="0" rtlCol="0" anchor="t">
            <a:spAutoFit/>
          </a:bodyPr>
          <a:lstStyle>
            <a:lvl1pPr>
              <a:defRPr lang="en-US" sz="6000" b="1" spc="0">
                <a:gradFill>
                  <a:gsLst>
                    <a:gs pos="50000">
                      <a:schemeClr val="accent2"/>
                    </a:gs>
                    <a:gs pos="70000">
                      <a:schemeClr val="accent5"/>
                    </a:gs>
                    <a:gs pos="100000">
                      <a:schemeClr val="accent4"/>
                    </a:gs>
                  </a:gsLst>
                  <a:lin ang="1200000" scaled="0"/>
                </a:gradFill>
                <a:effectLst/>
                <a:latin typeface="Calibri" panose="020F0502020204030204" pitchFamily="34" charset="0"/>
              </a:defRPr>
            </a:lvl1pPr>
          </a:lstStyle>
          <a:p>
            <a:pPr lvl="0"/>
            <a:r>
              <a:rPr lang="en-US"/>
              <a:t>Section Header</a:t>
            </a:r>
          </a:p>
        </p:txBody>
      </p:sp>
      <p:sp>
        <p:nvSpPr>
          <p:cNvPr id="8" name="Text Placeholder 4">
            <a:extLst>
              <a:ext uri="{FF2B5EF4-FFF2-40B4-BE49-F238E27FC236}">
                <a16:creationId xmlns:a16="http://schemas.microsoft.com/office/drawing/2014/main" id="{702DE92A-A744-9D66-5950-661ECF019C8B}"/>
              </a:ext>
            </a:extLst>
          </p:cNvPr>
          <p:cNvSpPr>
            <a:spLocks noGrp="1"/>
          </p:cNvSpPr>
          <p:nvPr>
            <p:ph type="body" sz="quarter" idx="11" hasCustomPrompt="1"/>
          </p:nvPr>
        </p:nvSpPr>
        <p:spPr>
          <a:xfrm>
            <a:off x="457277" y="1356499"/>
            <a:ext cx="498928" cy="321627"/>
          </a:xfrm>
          <a:prstGeom prst="rect">
            <a:avLst/>
          </a:prstGeom>
        </p:spPr>
        <p:txBody>
          <a:bodyPr wrap="square" anchor="t" anchorCtr="0">
            <a:spAutoFit/>
          </a:bodyPr>
          <a:lstStyle>
            <a:lvl1pPr algn="l">
              <a:defRPr sz="2000" b="0">
                <a:solidFill>
                  <a:schemeClr val="tx1"/>
                </a:solidFill>
              </a:defRPr>
            </a:lvl1pPr>
          </a:lstStyle>
          <a:p>
            <a:pPr lvl="0"/>
            <a:r>
              <a:rPr lang="en-US"/>
              <a:t>01</a:t>
            </a:r>
          </a:p>
        </p:txBody>
      </p:sp>
    </p:spTree>
    <p:extLst>
      <p:ext uri="{BB962C8B-B14F-4D97-AF65-F5344CB8AC3E}">
        <p14:creationId xmlns:p14="http://schemas.microsoft.com/office/powerpoint/2010/main" val="322776988"/>
      </p:ext>
    </p:extLst>
  </p:cSld>
  <p:clrMapOvr>
    <a:masterClrMapping/>
  </p:clrMapOvr>
  <p:transition/>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Light-4">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65381F3-7ADD-A798-2917-70C400E5FC03}"/>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704668" y="2820541"/>
            <a:ext cx="4487332" cy="4037459"/>
          </a:xfrm>
          <a:prstGeom prst="rect">
            <a:avLst/>
          </a:prstGeom>
        </p:spPr>
      </p:pic>
      <p:pic>
        <p:nvPicPr>
          <p:cNvPr id="3" name="Graphic 2">
            <a:extLst>
              <a:ext uri="{FF2B5EF4-FFF2-40B4-BE49-F238E27FC236}">
                <a16:creationId xmlns:a16="http://schemas.microsoft.com/office/drawing/2014/main" id="{7ECD9392-FD78-BAFC-F25C-F397815B412D}"/>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57201" y="6438901"/>
            <a:ext cx="540540" cy="190499"/>
          </a:xfrm>
          <a:prstGeom prst="rect">
            <a:avLst/>
          </a:prstGeom>
        </p:spPr>
      </p:pic>
      <p:sp>
        <p:nvSpPr>
          <p:cNvPr id="4" name="TextBox 3">
            <a:extLst>
              <a:ext uri="{FF2B5EF4-FFF2-40B4-BE49-F238E27FC236}">
                <a16:creationId xmlns:a16="http://schemas.microsoft.com/office/drawing/2014/main" id="{78C8D2A9-E7E5-3BDF-6F80-BF5E11614C79}"/>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5" name="Text Placeholder 3">
            <a:extLst>
              <a:ext uri="{FF2B5EF4-FFF2-40B4-BE49-F238E27FC236}">
                <a16:creationId xmlns:a16="http://schemas.microsoft.com/office/drawing/2014/main" id="{4562172F-E23C-EEAE-BC22-38510E2D1068}"/>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
        <p:nvSpPr>
          <p:cNvPr id="9" name="Text Placeholder 7">
            <a:extLst>
              <a:ext uri="{FF2B5EF4-FFF2-40B4-BE49-F238E27FC236}">
                <a16:creationId xmlns:a16="http://schemas.microsoft.com/office/drawing/2014/main" id="{5747460E-84D6-E4C7-66CE-0A88D0D3B7E5}"/>
              </a:ext>
            </a:extLst>
          </p:cNvPr>
          <p:cNvSpPr>
            <a:spLocks noGrp="1"/>
          </p:cNvSpPr>
          <p:nvPr>
            <p:ph type="body" sz="quarter" idx="10" hasCustomPrompt="1"/>
          </p:nvPr>
        </p:nvSpPr>
        <p:spPr>
          <a:xfrm>
            <a:off x="457277" y="3005339"/>
            <a:ext cx="8686800" cy="2692020"/>
          </a:xfrm>
          <a:prstGeom prst="rect">
            <a:avLst/>
          </a:prstGeom>
        </p:spPr>
        <p:txBody>
          <a:bodyPr/>
          <a:lstStyle>
            <a:lvl1pPr>
              <a:defRPr sz="1800" b="0" i="0">
                <a:solidFill>
                  <a:srgbClr val="000000"/>
                </a:solidFill>
                <a:latin typeface="Calibri Light" panose="020F0302020204030204" pitchFamily="34" charset="0"/>
                <a:cs typeface="Calibri Light" panose="020F0302020204030204" pitchFamily="34" charset="0"/>
              </a:defRPr>
            </a:lvl1pPr>
          </a:lstStyle>
          <a:p>
            <a:pPr lvl="0"/>
            <a:r>
              <a:rPr lang="en-US">
                <a:effectLst/>
              </a:rPr>
              <a:t>Section description</a:t>
            </a:r>
            <a:endParaRPr lang="en-US"/>
          </a:p>
        </p:txBody>
      </p:sp>
      <p:sp>
        <p:nvSpPr>
          <p:cNvPr id="10" name="Title 8">
            <a:extLst>
              <a:ext uri="{FF2B5EF4-FFF2-40B4-BE49-F238E27FC236}">
                <a16:creationId xmlns:a16="http://schemas.microsoft.com/office/drawing/2014/main" id="{4C926E2E-67D5-D03F-CAF1-D936DD3C015A}"/>
              </a:ext>
            </a:extLst>
          </p:cNvPr>
          <p:cNvSpPr>
            <a:spLocks noGrp="1"/>
          </p:cNvSpPr>
          <p:nvPr>
            <p:ph type="title" hasCustomPrompt="1"/>
          </p:nvPr>
        </p:nvSpPr>
        <p:spPr>
          <a:xfrm>
            <a:off x="457277" y="1751304"/>
            <a:ext cx="9601200" cy="923330"/>
          </a:xfrm>
          <a:prstGeom prst="rect">
            <a:avLst/>
          </a:prstGeom>
        </p:spPr>
        <p:txBody>
          <a:bodyPr vert="horz" wrap="square" lIns="0" tIns="0" rIns="0" bIns="0" rtlCol="0" anchor="t">
            <a:spAutoFit/>
          </a:bodyPr>
          <a:lstStyle>
            <a:lvl1pPr>
              <a:defRPr lang="en-US" sz="6000" b="1" spc="0">
                <a:gradFill>
                  <a:gsLst>
                    <a:gs pos="50000">
                      <a:schemeClr val="accent2"/>
                    </a:gs>
                    <a:gs pos="70000">
                      <a:schemeClr val="accent5"/>
                    </a:gs>
                    <a:gs pos="100000">
                      <a:schemeClr val="accent4"/>
                    </a:gs>
                  </a:gsLst>
                  <a:lin ang="1200000" scaled="0"/>
                </a:gradFill>
                <a:effectLst/>
                <a:latin typeface="Calibri" panose="020F0502020204030204" pitchFamily="34" charset="0"/>
              </a:defRPr>
            </a:lvl1pPr>
          </a:lstStyle>
          <a:p>
            <a:pPr lvl="0"/>
            <a:r>
              <a:rPr lang="en-US"/>
              <a:t>Section Header</a:t>
            </a:r>
          </a:p>
        </p:txBody>
      </p:sp>
      <p:sp>
        <p:nvSpPr>
          <p:cNvPr id="11" name="Text Placeholder 4">
            <a:extLst>
              <a:ext uri="{FF2B5EF4-FFF2-40B4-BE49-F238E27FC236}">
                <a16:creationId xmlns:a16="http://schemas.microsoft.com/office/drawing/2014/main" id="{470B9D3F-8FFD-EE49-3B30-05286E2EBB66}"/>
              </a:ext>
            </a:extLst>
          </p:cNvPr>
          <p:cNvSpPr>
            <a:spLocks noGrp="1"/>
          </p:cNvSpPr>
          <p:nvPr>
            <p:ph type="body" sz="quarter" idx="11" hasCustomPrompt="1"/>
          </p:nvPr>
        </p:nvSpPr>
        <p:spPr>
          <a:xfrm>
            <a:off x="457277" y="1356499"/>
            <a:ext cx="498928" cy="321627"/>
          </a:xfrm>
          <a:prstGeom prst="rect">
            <a:avLst/>
          </a:prstGeom>
        </p:spPr>
        <p:txBody>
          <a:bodyPr wrap="square" anchor="t" anchorCtr="0">
            <a:spAutoFit/>
          </a:bodyPr>
          <a:lstStyle>
            <a:lvl1pPr algn="l">
              <a:defRPr sz="2000" b="0">
                <a:solidFill>
                  <a:schemeClr val="tx1"/>
                </a:solidFill>
              </a:defRPr>
            </a:lvl1pPr>
          </a:lstStyle>
          <a:p>
            <a:pPr lvl="0"/>
            <a:r>
              <a:rPr lang="en-US"/>
              <a:t>01</a:t>
            </a:r>
          </a:p>
        </p:txBody>
      </p:sp>
    </p:spTree>
    <p:extLst>
      <p:ext uri="{BB962C8B-B14F-4D97-AF65-F5344CB8AC3E}">
        <p14:creationId xmlns:p14="http://schemas.microsoft.com/office/powerpoint/2010/main" val="1062202411"/>
      </p:ext>
    </p:extLst>
  </p:cSld>
  <p:clrMapOvr>
    <a:masterClrMapping/>
  </p:clrMapOvr>
  <p:transition/>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Light-5">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35273E55-8F47-AC18-08B7-C31C53E2A27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3" name="Graphic 2">
            <a:extLst>
              <a:ext uri="{FF2B5EF4-FFF2-40B4-BE49-F238E27FC236}">
                <a16:creationId xmlns:a16="http://schemas.microsoft.com/office/drawing/2014/main" id="{7ECD9392-FD78-BAFC-F25C-F397815B412D}"/>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57201" y="6438901"/>
            <a:ext cx="540540" cy="190499"/>
          </a:xfrm>
          <a:prstGeom prst="rect">
            <a:avLst/>
          </a:prstGeom>
        </p:spPr>
      </p:pic>
      <p:sp>
        <p:nvSpPr>
          <p:cNvPr id="4" name="TextBox 3">
            <a:extLst>
              <a:ext uri="{FF2B5EF4-FFF2-40B4-BE49-F238E27FC236}">
                <a16:creationId xmlns:a16="http://schemas.microsoft.com/office/drawing/2014/main" id="{78C8D2A9-E7E5-3BDF-6F80-BF5E11614C79}"/>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5" name="Text Placeholder 3">
            <a:extLst>
              <a:ext uri="{FF2B5EF4-FFF2-40B4-BE49-F238E27FC236}">
                <a16:creationId xmlns:a16="http://schemas.microsoft.com/office/drawing/2014/main" id="{4562172F-E23C-EEAE-BC22-38510E2D1068}"/>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
        <p:nvSpPr>
          <p:cNvPr id="9" name="Text Placeholder 7">
            <a:extLst>
              <a:ext uri="{FF2B5EF4-FFF2-40B4-BE49-F238E27FC236}">
                <a16:creationId xmlns:a16="http://schemas.microsoft.com/office/drawing/2014/main" id="{CBBCDB36-A5F4-DF81-FE84-1CBB05508220}"/>
              </a:ext>
            </a:extLst>
          </p:cNvPr>
          <p:cNvSpPr>
            <a:spLocks noGrp="1"/>
          </p:cNvSpPr>
          <p:nvPr>
            <p:ph type="body" sz="quarter" idx="10" hasCustomPrompt="1"/>
          </p:nvPr>
        </p:nvSpPr>
        <p:spPr>
          <a:xfrm>
            <a:off x="457277" y="3005339"/>
            <a:ext cx="8686800" cy="2692020"/>
          </a:xfrm>
          <a:prstGeom prst="rect">
            <a:avLst/>
          </a:prstGeom>
        </p:spPr>
        <p:txBody>
          <a:bodyPr/>
          <a:lstStyle>
            <a:lvl1pPr>
              <a:defRPr sz="1800" b="0" i="0">
                <a:solidFill>
                  <a:srgbClr val="000000"/>
                </a:solidFill>
                <a:latin typeface="Calibri Light" panose="020F0302020204030204" pitchFamily="34" charset="0"/>
                <a:cs typeface="Calibri Light" panose="020F0302020204030204" pitchFamily="34" charset="0"/>
              </a:defRPr>
            </a:lvl1pPr>
          </a:lstStyle>
          <a:p>
            <a:pPr lvl="0"/>
            <a:r>
              <a:rPr lang="en-US">
                <a:effectLst/>
              </a:rPr>
              <a:t>Section description</a:t>
            </a:r>
            <a:endParaRPr lang="en-US"/>
          </a:p>
        </p:txBody>
      </p:sp>
      <p:sp>
        <p:nvSpPr>
          <p:cNvPr id="10" name="Title 8">
            <a:extLst>
              <a:ext uri="{FF2B5EF4-FFF2-40B4-BE49-F238E27FC236}">
                <a16:creationId xmlns:a16="http://schemas.microsoft.com/office/drawing/2014/main" id="{36520FD8-AF16-A7D1-FBFD-C07B1B5276AA}"/>
              </a:ext>
            </a:extLst>
          </p:cNvPr>
          <p:cNvSpPr>
            <a:spLocks noGrp="1"/>
          </p:cNvSpPr>
          <p:nvPr>
            <p:ph type="title" hasCustomPrompt="1"/>
          </p:nvPr>
        </p:nvSpPr>
        <p:spPr>
          <a:xfrm>
            <a:off x="457277" y="1751304"/>
            <a:ext cx="9601200" cy="923330"/>
          </a:xfrm>
          <a:prstGeom prst="rect">
            <a:avLst/>
          </a:prstGeom>
        </p:spPr>
        <p:txBody>
          <a:bodyPr vert="horz" wrap="square" lIns="0" tIns="0" rIns="0" bIns="0" rtlCol="0" anchor="t">
            <a:spAutoFit/>
          </a:bodyPr>
          <a:lstStyle>
            <a:lvl1pPr>
              <a:defRPr lang="en-US" sz="6000" b="1" spc="0">
                <a:gradFill>
                  <a:gsLst>
                    <a:gs pos="50000">
                      <a:schemeClr val="accent2"/>
                    </a:gs>
                    <a:gs pos="70000">
                      <a:schemeClr val="accent5"/>
                    </a:gs>
                    <a:gs pos="100000">
                      <a:schemeClr val="accent4"/>
                    </a:gs>
                  </a:gsLst>
                  <a:lin ang="1200000" scaled="0"/>
                </a:gradFill>
                <a:effectLst/>
                <a:latin typeface="Calibri" panose="020F0502020204030204" pitchFamily="34" charset="0"/>
              </a:defRPr>
            </a:lvl1pPr>
          </a:lstStyle>
          <a:p>
            <a:pPr lvl="0"/>
            <a:r>
              <a:rPr lang="en-US"/>
              <a:t>Section Header</a:t>
            </a:r>
          </a:p>
        </p:txBody>
      </p:sp>
      <p:sp>
        <p:nvSpPr>
          <p:cNvPr id="11" name="Text Placeholder 4">
            <a:extLst>
              <a:ext uri="{FF2B5EF4-FFF2-40B4-BE49-F238E27FC236}">
                <a16:creationId xmlns:a16="http://schemas.microsoft.com/office/drawing/2014/main" id="{BEA145C4-F1AE-010B-FC94-C27466A668E5}"/>
              </a:ext>
            </a:extLst>
          </p:cNvPr>
          <p:cNvSpPr>
            <a:spLocks noGrp="1"/>
          </p:cNvSpPr>
          <p:nvPr>
            <p:ph type="body" sz="quarter" idx="11" hasCustomPrompt="1"/>
          </p:nvPr>
        </p:nvSpPr>
        <p:spPr>
          <a:xfrm>
            <a:off x="457277" y="1356499"/>
            <a:ext cx="498928" cy="321627"/>
          </a:xfrm>
          <a:prstGeom prst="rect">
            <a:avLst/>
          </a:prstGeom>
        </p:spPr>
        <p:txBody>
          <a:bodyPr wrap="square" anchor="t" anchorCtr="0">
            <a:spAutoFit/>
          </a:bodyPr>
          <a:lstStyle>
            <a:lvl1pPr algn="l">
              <a:defRPr sz="2000" b="0">
                <a:solidFill>
                  <a:schemeClr val="tx1"/>
                </a:solidFill>
              </a:defRPr>
            </a:lvl1pPr>
          </a:lstStyle>
          <a:p>
            <a:pPr lvl="0"/>
            <a:r>
              <a:rPr lang="en-US"/>
              <a:t>01</a:t>
            </a:r>
          </a:p>
        </p:txBody>
      </p:sp>
    </p:spTree>
    <p:extLst>
      <p:ext uri="{BB962C8B-B14F-4D97-AF65-F5344CB8AC3E}">
        <p14:creationId xmlns:p14="http://schemas.microsoft.com/office/powerpoint/2010/main" val="3035649744"/>
      </p:ext>
    </p:extLst>
  </p:cSld>
  <p:clrMapOvr>
    <a:masterClrMapping/>
  </p:clrMapOvr>
  <p:transition/>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Title 1"/>
          <p:cNvSpPr>
            <a:spLocks noGrp="1"/>
          </p:cNvSpPr>
          <p:nvPr>
            <p:ph type="title"/>
          </p:nvPr>
        </p:nvSpPr>
        <p:spPr>
          <a:xfrm>
            <a:off x="457200" y="721896"/>
            <a:ext cx="11274552" cy="457200"/>
          </a:xfrm>
        </p:spPr>
        <p:txBody>
          <a:bodyPr/>
          <a:lstStyle>
            <a:lvl1pPr>
              <a:defRPr b="1">
                <a:latin typeface="+mn-lt"/>
              </a:defRPr>
            </a:lvl1pPr>
          </a:lstStyle>
          <a:p>
            <a:r>
              <a:rPr lang="en-US"/>
              <a:t>Click to edit Master title style</a:t>
            </a:r>
          </a:p>
        </p:txBody>
      </p:sp>
    </p:spTree>
    <p:extLst>
      <p:ext uri="{BB962C8B-B14F-4D97-AF65-F5344CB8AC3E}">
        <p14:creationId xmlns:p14="http://schemas.microsoft.com/office/powerpoint/2010/main" val="730046299"/>
      </p:ext>
    </p:extLst>
  </p:cSld>
  <p:clrMapOvr>
    <a:masterClrMapping/>
  </p:clrMapOvr>
  <p:transition/>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BG-Light">
    <p:bg>
      <p:bgPr>
        <a:solidFill>
          <a:schemeClr val="bg1"/>
        </a:solidFill>
        <a:effectLst/>
      </p:bgPr>
    </p:bg>
    <p:spTree>
      <p:nvGrpSpPr>
        <p:cNvPr id="1" name=""/>
        <p:cNvGrpSpPr/>
        <p:nvPr/>
      </p:nvGrpSpPr>
      <p:grpSpPr>
        <a:xfrm>
          <a:off x="0" y="0"/>
          <a:ext cx="0" cy="0"/>
          <a:chOff x="0" y="0"/>
          <a:chExt cx="0" cy="0"/>
        </a:xfrm>
      </p:grpSpPr>
      <p:pic>
        <p:nvPicPr>
          <p:cNvPr id="2" name="Picture 1" descr="Background pattern&#10;&#10;Description automatically generated">
            <a:extLst>
              <a:ext uri="{FF2B5EF4-FFF2-40B4-BE49-F238E27FC236}">
                <a16:creationId xmlns:a16="http://schemas.microsoft.com/office/drawing/2014/main" id="{DE3A7CEE-E1C9-5E29-7BD1-4DC1A1B47F8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050" y="-1"/>
            <a:ext cx="12172950" cy="6868749"/>
          </a:xfrm>
          <a:prstGeom prst="rect">
            <a:avLst/>
          </a:prstGeom>
        </p:spPr>
      </p:pic>
      <p:sp>
        <p:nvSpPr>
          <p:cNvPr id="5" name="Text Placeholder 4">
            <a:extLst>
              <a:ext uri="{FF2B5EF4-FFF2-40B4-BE49-F238E27FC236}">
                <a16:creationId xmlns:a16="http://schemas.microsoft.com/office/drawing/2014/main" id="{4448AADE-3723-5675-1E93-91E2083DA966}"/>
              </a:ext>
            </a:extLst>
          </p:cNvPr>
          <p:cNvSpPr>
            <a:spLocks noGrp="1"/>
          </p:cNvSpPr>
          <p:nvPr>
            <p:ph type="body" sz="quarter" idx="11" hasCustomPrompt="1"/>
          </p:nvPr>
        </p:nvSpPr>
        <p:spPr>
          <a:xfrm>
            <a:off x="468775" y="4663440"/>
            <a:ext cx="6489700" cy="276999"/>
          </a:xfrm>
          <a:prstGeom prst="rect">
            <a:avLst/>
          </a:prstGeom>
        </p:spPr>
        <p:txBody>
          <a:bodyPr>
            <a:spAutoFit/>
          </a:bodyPr>
          <a:lstStyle>
            <a:lvl1pPr>
              <a:lnSpc>
                <a:spcPct val="100000"/>
              </a:lnSpc>
              <a:spcBef>
                <a:spcPct val="0"/>
              </a:spcBef>
              <a:defRPr sz="1800">
                <a:solidFill>
                  <a:schemeClr val="tx1"/>
                </a:solidFill>
                <a:latin typeface="Calibri Light" panose="020F0302020204030204" pitchFamily="34" charset="0"/>
                <a:cs typeface="Calibri Light" panose="020F0302020204030204" pitchFamily="34" charset="0"/>
              </a:defRPr>
            </a:lvl1pPr>
            <a:lvl2pPr>
              <a:buNone/>
              <a:defRPr/>
            </a:lvl2pPr>
          </a:lstStyle>
          <a:p>
            <a:pPr lvl="0"/>
            <a:r>
              <a:rPr lang="en-US">
                <a:effectLst/>
              </a:rPr>
              <a:t>Sub-description text goes here over one or two lines</a:t>
            </a:r>
            <a:endParaRPr lang="en-US"/>
          </a:p>
        </p:txBody>
      </p:sp>
      <p:sp>
        <p:nvSpPr>
          <p:cNvPr id="6" name="Text Placeholder 4">
            <a:extLst>
              <a:ext uri="{FF2B5EF4-FFF2-40B4-BE49-F238E27FC236}">
                <a16:creationId xmlns:a16="http://schemas.microsoft.com/office/drawing/2014/main" id="{72020841-C9E1-4289-E94E-04CC0C8D6EAB}"/>
              </a:ext>
            </a:extLst>
          </p:cNvPr>
          <p:cNvSpPr>
            <a:spLocks noGrp="1"/>
          </p:cNvSpPr>
          <p:nvPr>
            <p:ph type="body" sz="quarter" idx="12" hasCustomPrompt="1"/>
          </p:nvPr>
        </p:nvSpPr>
        <p:spPr>
          <a:xfrm>
            <a:off x="468775" y="5245390"/>
            <a:ext cx="6489700" cy="184666"/>
          </a:xfrm>
          <a:prstGeom prst="rect">
            <a:avLst/>
          </a:prstGeom>
        </p:spPr>
        <p:txBody>
          <a:bodyPr vert="horz" wrap="square" lIns="0" tIns="0" rIns="0" bIns="0" rtlCol="0">
            <a:spAutoFit/>
          </a:bodyPr>
          <a:lstStyle>
            <a:lvl1pPr>
              <a:defRPr lang="en-US" sz="1200" b="1" spc="400" baseline="0">
                <a:solidFill>
                  <a:schemeClr val="tx1"/>
                </a:solidFill>
                <a:effectLst/>
                <a:latin typeface="Calibri" panose="020F0502020204030204" pitchFamily="34" charset="0"/>
              </a:defRPr>
            </a:lvl1pPr>
          </a:lstStyle>
          <a:p>
            <a:pPr lvl="0">
              <a:lnSpc>
                <a:spcPct val="100000"/>
              </a:lnSpc>
              <a:spcBef>
                <a:spcPct val="0"/>
              </a:spcBef>
            </a:pPr>
            <a:r>
              <a:rPr lang="en-US">
                <a:effectLst/>
              </a:rPr>
              <a:t>JANUARY 2023</a:t>
            </a:r>
            <a:endParaRPr lang="en-US"/>
          </a:p>
        </p:txBody>
      </p:sp>
      <p:sp>
        <p:nvSpPr>
          <p:cNvPr id="7" name="Title 2">
            <a:extLst>
              <a:ext uri="{FF2B5EF4-FFF2-40B4-BE49-F238E27FC236}">
                <a16:creationId xmlns:a16="http://schemas.microsoft.com/office/drawing/2014/main" id="{1E233166-418F-6386-079E-CEDA3BF9846B}"/>
              </a:ext>
            </a:extLst>
          </p:cNvPr>
          <p:cNvSpPr>
            <a:spLocks noGrp="1"/>
          </p:cNvSpPr>
          <p:nvPr>
            <p:ph type="title"/>
          </p:nvPr>
        </p:nvSpPr>
        <p:spPr>
          <a:xfrm>
            <a:off x="466165" y="1696496"/>
            <a:ext cx="7843822" cy="2462213"/>
          </a:xfrm>
        </p:spPr>
        <p:txBody>
          <a:bodyPr vert="horz" wrap="square" lIns="0" tIns="0" rIns="0" bIns="0" rtlCol="0">
            <a:spAutoFit/>
          </a:bodyPr>
          <a:lstStyle>
            <a:lvl1pPr>
              <a:defRPr lang="en-US" sz="8000" b="0">
                <a:solidFill>
                  <a:schemeClr val="tx1"/>
                </a:solidFill>
                <a:latin typeface="Calibri Light" panose="020F0302020204030204" pitchFamily="34" charset="0"/>
                <a:cs typeface="Calibri Light" panose="020F0302020204030204" pitchFamily="34" charset="0"/>
              </a:defRPr>
            </a:lvl1pPr>
          </a:lstStyle>
          <a:p>
            <a:pPr marL="0" lvl="0" indent="0">
              <a:spcBef>
                <a:spcPct val="0"/>
              </a:spcBef>
              <a:spcAft>
                <a:spcPct val="0"/>
              </a:spcAft>
              <a:buFont typeface="Arial" panose="020B0604020202020204" pitchFamily="34" charset="0"/>
            </a:pPr>
            <a:r>
              <a:rPr lang="en-US"/>
              <a:t>Click to edit Master title style</a:t>
            </a:r>
          </a:p>
        </p:txBody>
      </p:sp>
      <p:pic>
        <p:nvPicPr>
          <p:cNvPr id="3" name="Graphic 2">
            <a:extLst>
              <a:ext uri="{FF2B5EF4-FFF2-40B4-BE49-F238E27FC236}">
                <a16:creationId xmlns:a16="http://schemas.microsoft.com/office/drawing/2014/main" id="{D046FBA0-34E7-8BA0-8C70-B6AFD4D64D86}"/>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85414" y="748727"/>
            <a:ext cx="1226857" cy="432373"/>
          </a:xfrm>
          <a:prstGeom prst="rect">
            <a:avLst/>
          </a:prstGeom>
        </p:spPr>
      </p:pic>
    </p:spTree>
    <p:extLst>
      <p:ext uri="{BB962C8B-B14F-4D97-AF65-F5344CB8AC3E}">
        <p14:creationId xmlns:p14="http://schemas.microsoft.com/office/powerpoint/2010/main" val="3753554508"/>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UpSubtitle">
    <p:spTree>
      <p:nvGrpSpPr>
        <p:cNvPr id="1" name=""/>
        <p:cNvGrpSpPr/>
        <p:nvPr/>
      </p:nvGrpSpPr>
      <p:grpSpPr>
        <a:xfrm>
          <a:off x="0" y="0"/>
          <a:ext cx="0" cy="0"/>
          <a:chOff x="0" y="0"/>
          <a:chExt cx="0" cy="0"/>
        </a:xfrm>
      </p:grpSpPr>
      <p:sp>
        <p:nvSpPr>
          <p:cNvPr id="11" name="Title 1"/>
          <p:cNvSpPr>
            <a:spLocks noGrp="1"/>
          </p:cNvSpPr>
          <p:nvPr>
            <p:ph type="title"/>
          </p:nvPr>
        </p:nvSpPr>
        <p:spPr>
          <a:xfrm>
            <a:off x="457200" y="723900"/>
            <a:ext cx="11274552" cy="457200"/>
          </a:xfrm>
        </p:spPr>
        <p:txBody>
          <a:bodyPr/>
          <a:lstStyle>
            <a:lvl1pPr>
              <a:defRPr b="1">
                <a:latin typeface="+mn-lt"/>
              </a:defRPr>
            </a:lvl1pPr>
          </a:lstStyle>
          <a:p>
            <a:r>
              <a:rPr lang="en-US"/>
              <a:t>Click to edit Master title style</a:t>
            </a:r>
          </a:p>
        </p:txBody>
      </p:sp>
      <p:sp>
        <p:nvSpPr>
          <p:cNvPr id="12" name="Text Placeholder 10"/>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3741796530"/>
      </p:ext>
    </p:extLst>
  </p:cSld>
  <p:clrMapOvr>
    <a:masterClrMapping/>
  </p:clrMapOvr>
  <p:transition/>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ubtitle">
    <p:spTree>
      <p:nvGrpSpPr>
        <p:cNvPr id="1" name=""/>
        <p:cNvGrpSpPr/>
        <p:nvPr/>
      </p:nvGrpSpPr>
      <p:grpSpPr>
        <a:xfrm>
          <a:off x="0" y="0"/>
          <a:ext cx="0" cy="0"/>
          <a:chOff x="0" y="0"/>
          <a:chExt cx="0" cy="0"/>
        </a:xfrm>
      </p:grpSpPr>
      <p:sp>
        <p:nvSpPr>
          <p:cNvPr id="6" name="Text Placeholder 8">
            <a:extLst>
              <a:ext uri="{FF2B5EF4-FFF2-40B4-BE49-F238E27FC236}">
                <a16:creationId xmlns:a16="http://schemas.microsoft.com/office/drawing/2014/main" id="{E4F57360-96E0-124A-8B27-F0C4589ED94D}"/>
              </a:ext>
            </a:extLst>
          </p:cNvPr>
          <p:cNvSpPr>
            <a:spLocks noGrp="1"/>
          </p:cNvSpPr>
          <p:nvPr>
            <p:ph type="body" sz="quarter" idx="11" hasCustomPrompt="1"/>
          </p:nvPr>
        </p:nvSpPr>
        <p:spPr>
          <a:xfrm>
            <a:off x="457200" y="1195614"/>
            <a:ext cx="11274552" cy="246221"/>
          </a:xfrm>
          <a:prstGeom prst="rect">
            <a:avLst/>
          </a:prstGeom>
        </p:spPr>
        <p:txBody>
          <a:bodyPr wrap="square" lIns="0" tIns="0" rIns="0" bIns="0" anchor="t" anchorCtr="0">
            <a:noAutofit/>
          </a:bodyPr>
          <a:lstStyle>
            <a:lvl1pPr marL="0" indent="0">
              <a:lnSpc>
                <a:spcPct val="100000"/>
              </a:lnSpc>
              <a:spcBef>
                <a:spcPct val="0"/>
              </a:spcBef>
              <a:buNone/>
              <a:defRPr sz="1600" b="1" i="0">
                <a:solidFill>
                  <a:schemeClr val="tx1"/>
                </a:solidFill>
              </a:defRPr>
            </a:lvl1pPr>
          </a:lstStyle>
          <a:p>
            <a:pPr lvl="0"/>
            <a:r>
              <a:rPr lang="en-US"/>
              <a:t>Edit Master text styles</a:t>
            </a:r>
          </a:p>
        </p:txBody>
      </p:sp>
      <p:sp>
        <p:nvSpPr>
          <p:cNvPr id="2" name="Title 1">
            <a:extLst>
              <a:ext uri="{FF2B5EF4-FFF2-40B4-BE49-F238E27FC236}">
                <a16:creationId xmlns:a16="http://schemas.microsoft.com/office/drawing/2014/main" id="{51B4284D-C7B7-AF33-505C-3BCE705434E9}"/>
              </a:ext>
            </a:extLst>
          </p:cNvPr>
          <p:cNvSpPr>
            <a:spLocks noGrp="1"/>
          </p:cNvSpPr>
          <p:nvPr>
            <p:ph type="title"/>
          </p:nvPr>
        </p:nvSpPr>
        <p:spPr>
          <a:xfrm>
            <a:off x="457200" y="723900"/>
            <a:ext cx="11274552" cy="457200"/>
          </a:xfrm>
        </p:spPr>
        <p:txBody>
          <a:bodyPr/>
          <a:lstStyle>
            <a:lvl1pPr>
              <a:defRPr b="1">
                <a:latin typeface="+mn-lt"/>
              </a:defRPr>
            </a:lvl1pPr>
          </a:lstStyle>
          <a:p>
            <a:r>
              <a:rPr lang="en-US"/>
              <a:t>Click to edit Master title style</a:t>
            </a:r>
          </a:p>
        </p:txBody>
      </p:sp>
      <p:sp>
        <p:nvSpPr>
          <p:cNvPr id="3" name="Text Placeholder 10">
            <a:extLst>
              <a:ext uri="{FF2B5EF4-FFF2-40B4-BE49-F238E27FC236}">
                <a16:creationId xmlns:a16="http://schemas.microsoft.com/office/drawing/2014/main" id="{8CBF3641-43B5-6FAC-E7AA-3C2E1B686848}"/>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855487858"/>
      </p:ext>
    </p:extLst>
  </p:cSld>
  <p:clrMapOvr>
    <a:masterClrMapping/>
  </p:clrMapOvr>
  <p:transition/>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83132"/>
      </p:ext>
    </p:extLst>
  </p:cSld>
  <p:clrMapOvr>
    <a:masterClrMapping/>
  </p:clrMapOvr>
  <p:transition/>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Dar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190717A-8E85-0A40-B27D-E9A4F8826E8E}"/>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D0D8E0D9-9406-08F5-F3AB-192276B840AD}"/>
              </a:ext>
            </a:extLst>
          </p:cNvPr>
          <p:cNvSpPr>
            <a:spLocks noGrp="1"/>
          </p:cNvSpPr>
          <p:nvPr>
            <p:ph type="title"/>
          </p:nvPr>
        </p:nvSpPr>
        <p:spPr>
          <a:xfrm>
            <a:off x="457200" y="723900"/>
            <a:ext cx="11274552" cy="457200"/>
          </a:xfrm>
        </p:spPr>
        <p:txBody>
          <a:bodyPr/>
          <a:lstStyle>
            <a:lvl1pPr>
              <a:defRPr b="1">
                <a:solidFill>
                  <a:schemeClr val="bg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23010F0C-E353-B615-EE43-DC7134E728C4}"/>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pic>
        <p:nvPicPr>
          <p:cNvPr id="5" name="Graphic 4">
            <a:extLst>
              <a:ext uri="{FF2B5EF4-FFF2-40B4-BE49-F238E27FC236}">
                <a16:creationId xmlns:a16="http://schemas.microsoft.com/office/drawing/2014/main" id="{828E7F92-C4B1-FD15-88E1-E80C3CABEB75}"/>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11" name="TextBox 10">
            <a:extLst>
              <a:ext uri="{FF2B5EF4-FFF2-40B4-BE49-F238E27FC236}">
                <a16:creationId xmlns:a16="http://schemas.microsoft.com/office/drawing/2014/main" id="{97BE634E-7C12-4735-5F97-ACA0CB41F520}"/>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13" name="Text Placeholder 3">
            <a:extLst>
              <a:ext uri="{FF2B5EF4-FFF2-40B4-BE49-F238E27FC236}">
                <a16:creationId xmlns:a16="http://schemas.microsoft.com/office/drawing/2014/main" id="{891A8E84-4915-F847-688F-F749F3B632BE}"/>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472767571"/>
      </p:ext>
    </p:extLst>
  </p:cSld>
  <p:clrMapOvr>
    <a:masterClrMapping/>
  </p:clrMapOvr>
  <p:transition/>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Subtitle-Dar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190717A-8E85-0A40-B27D-E9A4F8826E8E}"/>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D0D8E0D9-9406-08F5-F3AB-192276B840AD}"/>
              </a:ext>
            </a:extLst>
          </p:cNvPr>
          <p:cNvSpPr>
            <a:spLocks noGrp="1"/>
          </p:cNvSpPr>
          <p:nvPr>
            <p:ph type="title"/>
          </p:nvPr>
        </p:nvSpPr>
        <p:spPr>
          <a:xfrm>
            <a:off x="457200" y="723900"/>
            <a:ext cx="11274552" cy="457200"/>
          </a:xfrm>
        </p:spPr>
        <p:txBody>
          <a:bodyPr/>
          <a:lstStyle>
            <a:lvl1pPr>
              <a:defRPr b="1">
                <a:solidFill>
                  <a:schemeClr val="bg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23010F0C-E353-B615-EE43-DC7134E728C4}"/>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pic>
        <p:nvPicPr>
          <p:cNvPr id="5" name="Graphic 4">
            <a:extLst>
              <a:ext uri="{FF2B5EF4-FFF2-40B4-BE49-F238E27FC236}">
                <a16:creationId xmlns:a16="http://schemas.microsoft.com/office/drawing/2014/main" id="{828E7F92-C4B1-FD15-88E1-E80C3CABEB75}"/>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11" name="TextBox 10">
            <a:extLst>
              <a:ext uri="{FF2B5EF4-FFF2-40B4-BE49-F238E27FC236}">
                <a16:creationId xmlns:a16="http://schemas.microsoft.com/office/drawing/2014/main" id="{97BE634E-7C12-4735-5F97-ACA0CB41F520}"/>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13" name="Text Placeholder 3">
            <a:extLst>
              <a:ext uri="{FF2B5EF4-FFF2-40B4-BE49-F238E27FC236}">
                <a16:creationId xmlns:a16="http://schemas.microsoft.com/office/drawing/2014/main" id="{891A8E84-4915-F847-688F-F749F3B632BE}"/>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
        <p:nvSpPr>
          <p:cNvPr id="7" name="Text Placeholder 8">
            <a:extLst>
              <a:ext uri="{FF2B5EF4-FFF2-40B4-BE49-F238E27FC236}">
                <a16:creationId xmlns:a16="http://schemas.microsoft.com/office/drawing/2014/main" id="{AA4049EA-1C80-CEF2-C39E-9249C1D295FE}"/>
              </a:ext>
            </a:extLst>
          </p:cNvPr>
          <p:cNvSpPr>
            <a:spLocks noGrp="1"/>
          </p:cNvSpPr>
          <p:nvPr>
            <p:ph type="body" sz="quarter" idx="11" hasCustomPrompt="1"/>
          </p:nvPr>
        </p:nvSpPr>
        <p:spPr>
          <a:xfrm>
            <a:off x="457200" y="1195614"/>
            <a:ext cx="11274552" cy="246221"/>
          </a:xfrm>
          <a:prstGeom prst="rect">
            <a:avLst/>
          </a:prstGeom>
        </p:spPr>
        <p:txBody>
          <a:bodyPr wrap="square" lIns="0" tIns="0" rIns="0" bIns="0" anchor="t" anchorCtr="0">
            <a:noAutofit/>
          </a:bodyPr>
          <a:lstStyle>
            <a:lvl1pPr marL="0" indent="0">
              <a:lnSpc>
                <a:spcPct val="100000"/>
              </a:lnSpc>
              <a:spcBef>
                <a:spcPct val="0"/>
              </a:spcBef>
              <a:buNone/>
              <a:defRPr sz="1600" b="1" i="0">
                <a:solidFill>
                  <a:schemeClr val="bg1"/>
                </a:solidFill>
              </a:defRPr>
            </a:lvl1pPr>
          </a:lstStyle>
          <a:p>
            <a:pPr lvl="0"/>
            <a:r>
              <a:rPr lang="en-US"/>
              <a:t>Edit Master text styles</a:t>
            </a:r>
          </a:p>
        </p:txBody>
      </p:sp>
    </p:spTree>
    <p:extLst>
      <p:ext uri="{BB962C8B-B14F-4D97-AF65-F5344CB8AC3E}">
        <p14:creationId xmlns:p14="http://schemas.microsoft.com/office/powerpoint/2010/main" val="3026768076"/>
      </p:ext>
    </p:extLst>
  </p:cSld>
  <p:clrMapOvr>
    <a:masterClrMapping/>
  </p:clrMapOvr>
  <p:transition/>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Arrow">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17DFB89-A9BD-47AC-B57A-7869039229B5}"/>
              </a:ext>
            </a:extLst>
          </p:cNvPr>
          <p:cNvSpPr/>
          <p:nvPr userDrawn="1"/>
        </p:nvSpPr>
        <p:spPr bwMode="auto">
          <a:xfrm>
            <a:off x="0" y="0"/>
            <a:ext cx="5988049"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7" name="Isosceles Triangle 13">
            <a:extLst>
              <a:ext uri="{FF2B5EF4-FFF2-40B4-BE49-F238E27FC236}">
                <a16:creationId xmlns:a16="http://schemas.microsoft.com/office/drawing/2014/main" id="{33DA4BCA-E06D-9C46-8E45-43243DD633D7}"/>
              </a:ext>
            </a:extLst>
          </p:cNvPr>
          <p:cNvSpPr/>
          <p:nvPr userDrawn="1"/>
        </p:nvSpPr>
        <p:spPr>
          <a:xfrm rot="5400000" flipH="1">
            <a:off x="2835445" y="3152605"/>
            <a:ext cx="6858002" cy="552793"/>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Graphic 1">
            <a:extLst>
              <a:ext uri="{FF2B5EF4-FFF2-40B4-BE49-F238E27FC236}">
                <a16:creationId xmlns:a16="http://schemas.microsoft.com/office/drawing/2014/main" id="{9D2FFF58-70EB-C86F-9E59-1581F18B872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6" name="Title 1">
            <a:extLst>
              <a:ext uri="{FF2B5EF4-FFF2-40B4-BE49-F238E27FC236}">
                <a16:creationId xmlns:a16="http://schemas.microsoft.com/office/drawing/2014/main" id="{BFF9120F-E29C-8B3A-D5EB-E673F7B24C97}"/>
              </a:ext>
            </a:extLst>
          </p:cNvPr>
          <p:cNvSpPr>
            <a:spLocks noGrp="1"/>
          </p:cNvSpPr>
          <p:nvPr>
            <p:ph type="title"/>
          </p:nvPr>
        </p:nvSpPr>
        <p:spPr>
          <a:xfrm>
            <a:off x="472698" y="723900"/>
            <a:ext cx="5530849" cy="457200"/>
          </a:xfrm>
        </p:spPr>
        <p:txBody>
          <a:bodyPr/>
          <a:lstStyle>
            <a:lvl1pPr>
              <a:defRPr b="1">
                <a:solidFill>
                  <a:schemeClr val="bg1"/>
                </a:solidFill>
                <a:latin typeface="+mn-lt"/>
              </a:defRPr>
            </a:lvl1pPr>
          </a:lstStyle>
          <a:p>
            <a:r>
              <a:rPr lang="en-US"/>
              <a:t>Click to edit Master title style</a:t>
            </a:r>
          </a:p>
        </p:txBody>
      </p:sp>
      <p:sp>
        <p:nvSpPr>
          <p:cNvPr id="10" name="Text Placeholder 10">
            <a:extLst>
              <a:ext uri="{FF2B5EF4-FFF2-40B4-BE49-F238E27FC236}">
                <a16:creationId xmlns:a16="http://schemas.microsoft.com/office/drawing/2014/main" id="{8A6D870D-A9F4-488C-8ECB-5016711134CD}"/>
              </a:ext>
            </a:extLst>
          </p:cNvPr>
          <p:cNvSpPr>
            <a:spLocks noGrp="1"/>
          </p:cNvSpPr>
          <p:nvPr>
            <p:ph type="body" sz="quarter" idx="15" hasCustomPrompt="1"/>
          </p:nvPr>
        </p:nvSpPr>
        <p:spPr>
          <a:xfrm>
            <a:off x="472698"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3639673853"/>
      </p:ext>
    </p:extLst>
  </p:cSld>
  <p:clrMapOvr>
    <a:masterClrMapping/>
  </p:clrMapOvr>
  <p:transition/>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rrow-Ligh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17DFB89-A9BD-47AC-B57A-7869039229B5}"/>
              </a:ext>
            </a:extLst>
          </p:cNvPr>
          <p:cNvSpPr/>
          <p:nvPr userDrawn="1"/>
        </p:nvSpPr>
        <p:spPr bwMode="auto">
          <a:xfrm>
            <a:off x="0" y="0"/>
            <a:ext cx="5988049"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7" name="Isosceles Triangle 13">
            <a:extLst>
              <a:ext uri="{FF2B5EF4-FFF2-40B4-BE49-F238E27FC236}">
                <a16:creationId xmlns:a16="http://schemas.microsoft.com/office/drawing/2014/main" id="{33DA4BCA-E06D-9C46-8E45-43243DD633D7}"/>
              </a:ext>
            </a:extLst>
          </p:cNvPr>
          <p:cNvSpPr/>
          <p:nvPr userDrawn="1"/>
        </p:nvSpPr>
        <p:spPr>
          <a:xfrm rot="5400000" flipH="1">
            <a:off x="2835445" y="3152602"/>
            <a:ext cx="6858002" cy="552793"/>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BFF9120F-E29C-8B3A-D5EB-E673F7B24C97}"/>
              </a:ext>
            </a:extLst>
          </p:cNvPr>
          <p:cNvSpPr>
            <a:spLocks noGrp="1"/>
          </p:cNvSpPr>
          <p:nvPr>
            <p:ph type="title"/>
          </p:nvPr>
        </p:nvSpPr>
        <p:spPr>
          <a:xfrm>
            <a:off x="472698" y="723900"/>
            <a:ext cx="5530849" cy="457200"/>
          </a:xfrm>
        </p:spPr>
        <p:txBody>
          <a:bodyPr/>
          <a:lstStyle>
            <a:lvl1pPr>
              <a:defRPr b="1">
                <a:solidFill>
                  <a:schemeClr val="tx1"/>
                </a:solidFill>
                <a:latin typeface="+mn-lt"/>
              </a:defRPr>
            </a:lvl1pPr>
          </a:lstStyle>
          <a:p>
            <a:r>
              <a:rPr lang="en-US"/>
              <a:t>Click to edit Master title style</a:t>
            </a:r>
          </a:p>
        </p:txBody>
      </p:sp>
      <p:sp>
        <p:nvSpPr>
          <p:cNvPr id="10" name="Text Placeholder 10">
            <a:extLst>
              <a:ext uri="{FF2B5EF4-FFF2-40B4-BE49-F238E27FC236}">
                <a16:creationId xmlns:a16="http://schemas.microsoft.com/office/drawing/2014/main" id="{8A6D870D-A9F4-488C-8ECB-5016711134CD}"/>
              </a:ext>
            </a:extLst>
          </p:cNvPr>
          <p:cNvSpPr>
            <a:spLocks noGrp="1"/>
          </p:cNvSpPr>
          <p:nvPr>
            <p:ph type="body" sz="quarter" idx="15" hasCustomPrompt="1"/>
          </p:nvPr>
        </p:nvSpPr>
        <p:spPr>
          <a:xfrm>
            <a:off x="472698" y="382447"/>
            <a:ext cx="3611880"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pic>
        <p:nvPicPr>
          <p:cNvPr id="3" name="Graphic 2">
            <a:extLst>
              <a:ext uri="{FF2B5EF4-FFF2-40B4-BE49-F238E27FC236}">
                <a16:creationId xmlns:a16="http://schemas.microsoft.com/office/drawing/2014/main" id="{99CE1444-B151-5430-2753-A94BFE598634}"/>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Tree>
    <p:extLst>
      <p:ext uri="{BB962C8B-B14F-4D97-AF65-F5344CB8AC3E}">
        <p14:creationId xmlns:p14="http://schemas.microsoft.com/office/powerpoint/2010/main" val="1023428283"/>
      </p:ext>
    </p:extLst>
  </p:cSld>
  <p:clrMapOvr>
    <a:masterClrMapping/>
  </p:clrMapOvr>
  <p:transition/>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rrow-Two">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7891C23-3EE8-0CED-28FE-170D18A2D615}"/>
              </a:ext>
            </a:extLst>
          </p:cNvPr>
          <p:cNvGrpSpPr/>
          <p:nvPr userDrawn="1"/>
        </p:nvGrpSpPr>
        <p:grpSpPr>
          <a:xfrm>
            <a:off x="3909694" y="-2"/>
            <a:ext cx="4653972" cy="6858002"/>
            <a:chOff x="3300840" y="-2"/>
            <a:chExt cx="4653972" cy="6858002"/>
          </a:xfrm>
          <a:solidFill>
            <a:schemeClr val="bg1">
              <a:lumMod val="95000"/>
            </a:schemeClr>
          </a:solidFill>
        </p:grpSpPr>
        <p:sp>
          <p:nvSpPr>
            <p:cNvPr id="10" name="Rectangle 9">
              <a:extLst>
                <a:ext uri="{FF2B5EF4-FFF2-40B4-BE49-F238E27FC236}">
                  <a16:creationId xmlns:a16="http://schemas.microsoft.com/office/drawing/2014/main" id="{3E4E5E53-9F1A-D61C-9EEB-E1510482E5BF}"/>
                </a:ext>
              </a:extLst>
            </p:cNvPr>
            <p:cNvSpPr/>
            <p:nvPr userDrawn="1"/>
          </p:nvSpPr>
          <p:spPr bwMode="auto">
            <a:xfrm>
              <a:off x="3300840" y="0"/>
              <a:ext cx="4110732" cy="6858000"/>
            </a:xfrm>
            <a:prstGeom prst="rect">
              <a:avLst/>
            </a:prstGeom>
            <a:grp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13" name="Isosceles Triangle 13">
              <a:extLst>
                <a:ext uri="{FF2B5EF4-FFF2-40B4-BE49-F238E27FC236}">
                  <a16:creationId xmlns:a16="http://schemas.microsoft.com/office/drawing/2014/main" id="{DF41968F-990C-67B1-0475-04E0249E281A}"/>
                </a:ext>
              </a:extLst>
            </p:cNvPr>
            <p:cNvSpPr/>
            <p:nvPr userDrawn="1"/>
          </p:nvSpPr>
          <p:spPr>
            <a:xfrm rot="5400000" flipH="1">
              <a:off x="4249415" y="3152602"/>
              <a:ext cx="6858002" cy="5527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Rectangle 4">
            <a:extLst>
              <a:ext uri="{FF2B5EF4-FFF2-40B4-BE49-F238E27FC236}">
                <a16:creationId xmlns:a16="http://schemas.microsoft.com/office/drawing/2014/main" id="{B17DFB89-A9BD-47AC-B57A-7869039229B5}"/>
              </a:ext>
            </a:extLst>
          </p:cNvPr>
          <p:cNvSpPr/>
          <p:nvPr userDrawn="1"/>
        </p:nvSpPr>
        <p:spPr bwMode="auto">
          <a:xfrm>
            <a:off x="-1" y="0"/>
            <a:ext cx="4076701"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8" name="Graphic 7">
            <a:extLst>
              <a:ext uri="{FF2B5EF4-FFF2-40B4-BE49-F238E27FC236}">
                <a16:creationId xmlns:a16="http://schemas.microsoft.com/office/drawing/2014/main" id="{EE036E7A-2B84-45D1-985C-C2AD71420C46}"/>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7" name="Isosceles Triangle 13">
            <a:extLst>
              <a:ext uri="{FF2B5EF4-FFF2-40B4-BE49-F238E27FC236}">
                <a16:creationId xmlns:a16="http://schemas.microsoft.com/office/drawing/2014/main" id="{33DA4BCA-E06D-9C46-8E45-43243DD633D7}"/>
              </a:ext>
            </a:extLst>
          </p:cNvPr>
          <p:cNvSpPr/>
          <p:nvPr userDrawn="1"/>
        </p:nvSpPr>
        <p:spPr>
          <a:xfrm rot="5400000" flipH="1">
            <a:off x="925900" y="3152602"/>
            <a:ext cx="6858002" cy="552793"/>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180E4AD9-5B60-F04F-FEE1-80647A0EADEE}"/>
              </a:ext>
            </a:extLst>
          </p:cNvPr>
          <p:cNvSpPr>
            <a:spLocks noGrp="1"/>
          </p:cNvSpPr>
          <p:nvPr>
            <p:ph type="title"/>
          </p:nvPr>
        </p:nvSpPr>
        <p:spPr>
          <a:xfrm>
            <a:off x="457200" y="723900"/>
            <a:ext cx="2586789" cy="457200"/>
          </a:xfrm>
        </p:spPr>
        <p:txBody>
          <a:bodyPr/>
          <a:lstStyle>
            <a:lvl1pPr>
              <a:defRPr b="1">
                <a:solidFill>
                  <a:schemeClr val="bg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B189EAA6-8653-D9C5-4653-C4B7BB2BB328}"/>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338379873"/>
      </p:ext>
    </p:extLst>
  </p:cSld>
  <p:clrMapOvr>
    <a:masterClrMapping/>
  </p:clrMapOvr>
  <p:transition/>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ase Study-1/6">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9820274" y="0"/>
            <a:ext cx="2371723"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30894D8D-7B75-A627-E4B9-1C694A55CED1}"/>
              </a:ext>
            </a:extLst>
          </p:cNvPr>
          <p:cNvSpPr>
            <a:spLocks noGrp="1"/>
          </p:cNvSpPr>
          <p:nvPr>
            <p:ph type="title"/>
          </p:nvPr>
        </p:nvSpPr>
        <p:spPr>
          <a:xfrm>
            <a:off x="457200" y="723900"/>
            <a:ext cx="8252847" cy="457200"/>
          </a:xfrm>
        </p:spPr>
        <p:txBody>
          <a:bodyPr/>
          <a:lstStyle>
            <a:lvl1pPr>
              <a:defRPr b="1">
                <a:solidFill>
                  <a:schemeClr val="tx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E205EF53-7E88-FC61-2AD6-524C99515525}"/>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
        <p:nvSpPr>
          <p:cNvPr id="5" name="TextBox 4">
            <a:extLst>
              <a:ext uri="{FF2B5EF4-FFF2-40B4-BE49-F238E27FC236}">
                <a16:creationId xmlns:a16="http://schemas.microsoft.com/office/drawing/2014/main" id="{AD091D4E-6AE3-3F04-D0A0-8C96044CC29F}"/>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6" name="Text Placeholder 3">
            <a:extLst>
              <a:ext uri="{FF2B5EF4-FFF2-40B4-BE49-F238E27FC236}">
                <a16:creationId xmlns:a16="http://schemas.microsoft.com/office/drawing/2014/main" id="{5678EB0A-0FF2-079E-6368-97511A388F28}"/>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Tree>
    <p:extLst>
      <p:ext uri="{BB962C8B-B14F-4D97-AF65-F5344CB8AC3E}">
        <p14:creationId xmlns:p14="http://schemas.microsoft.com/office/powerpoint/2010/main" val="2431832217"/>
      </p:ext>
    </p:extLst>
  </p:cSld>
  <p:clrMapOvr>
    <a:masterClrMapping/>
  </p:clrMapOvr>
  <p:transition/>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ase Study-1/6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9820275" y="0"/>
            <a:ext cx="2371722"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extBox 2">
            <a:extLst>
              <a:ext uri="{FF2B5EF4-FFF2-40B4-BE49-F238E27FC236}">
                <a16:creationId xmlns:a16="http://schemas.microsoft.com/office/drawing/2014/main" id="{B1E6AE37-FC1E-5269-1E83-C3E9928ED250}"/>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4" name="Text Placeholder 3">
            <a:extLst>
              <a:ext uri="{FF2B5EF4-FFF2-40B4-BE49-F238E27FC236}">
                <a16:creationId xmlns:a16="http://schemas.microsoft.com/office/drawing/2014/main" id="{607A8488-5F43-686E-E10B-16D16E352EED}"/>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
        <p:nvSpPr>
          <p:cNvPr id="5" name="Title 1">
            <a:extLst>
              <a:ext uri="{FF2B5EF4-FFF2-40B4-BE49-F238E27FC236}">
                <a16:creationId xmlns:a16="http://schemas.microsoft.com/office/drawing/2014/main" id="{7B7DE099-ACDF-D41B-FBC3-5EE9A76F4C28}"/>
              </a:ext>
            </a:extLst>
          </p:cNvPr>
          <p:cNvSpPr>
            <a:spLocks noGrp="1"/>
          </p:cNvSpPr>
          <p:nvPr>
            <p:ph type="title"/>
          </p:nvPr>
        </p:nvSpPr>
        <p:spPr>
          <a:xfrm>
            <a:off x="457200" y="723900"/>
            <a:ext cx="7450138" cy="457200"/>
          </a:xfrm>
        </p:spPr>
        <p:txBody>
          <a:bodyPr/>
          <a:lstStyle>
            <a:lvl1pPr>
              <a:defRPr b="1">
                <a:solidFill>
                  <a:schemeClr val="tx1"/>
                </a:solidFill>
                <a:latin typeface="+mn-lt"/>
              </a:defRPr>
            </a:lvl1pPr>
          </a:lstStyle>
          <a:p>
            <a:r>
              <a:rPr lang="en-US"/>
              <a:t>Click to edit Master title style</a:t>
            </a:r>
          </a:p>
        </p:txBody>
      </p:sp>
      <p:sp>
        <p:nvSpPr>
          <p:cNvPr id="6" name="Text Placeholder 10">
            <a:extLst>
              <a:ext uri="{FF2B5EF4-FFF2-40B4-BE49-F238E27FC236}">
                <a16:creationId xmlns:a16="http://schemas.microsoft.com/office/drawing/2014/main" id="{AF7055BE-CD0F-6E9E-5992-4C7B9EF5FAB5}"/>
              </a:ext>
            </a:extLst>
          </p:cNvPr>
          <p:cNvSpPr>
            <a:spLocks noGrp="1"/>
          </p:cNvSpPr>
          <p:nvPr>
            <p:ph type="body" sz="quarter" idx="15" hasCustomPrompt="1"/>
          </p:nvPr>
        </p:nvSpPr>
        <p:spPr>
          <a:xfrm>
            <a:off x="457200" y="382446"/>
            <a:ext cx="3600000" cy="255227"/>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3475046257"/>
      </p:ext>
    </p:extLst>
  </p:cSld>
  <p:clrMapOvr>
    <a:masterClrMapping/>
  </p:clrMapOvr>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Pictur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8188486-1E04-4170-877E-F561315E0FFC}"/>
              </a:ext>
            </a:extLst>
          </p:cNvPr>
          <p:cNvSpPr>
            <a:spLocks noGrp="1"/>
          </p:cNvSpPr>
          <p:nvPr>
            <p:ph type="pic" sz="quarter" idx="13"/>
          </p:nvPr>
        </p:nvSpPr>
        <p:spPr>
          <a:xfrm>
            <a:off x="0" y="0"/>
            <a:ext cx="12192000" cy="6858000"/>
          </a:xfrm>
          <a:prstGeom prst="rect">
            <a:avLst/>
          </a:prstGeom>
          <a:solidFill>
            <a:schemeClr val="bg1">
              <a:lumMod val="65000"/>
            </a:schemeClr>
          </a:solidFill>
        </p:spPr>
        <p:txBody>
          <a:bodyPr/>
          <a:lstStyle>
            <a:lvl1pPr>
              <a:defRPr/>
            </a:lvl1pPr>
          </a:lstStyle>
          <a:p>
            <a:r>
              <a:rPr lang="en-US"/>
              <a:t>Click icon to add picture</a:t>
            </a:r>
          </a:p>
        </p:txBody>
      </p:sp>
      <p:sp>
        <p:nvSpPr>
          <p:cNvPr id="4" name="Text Placeholder 4">
            <a:extLst>
              <a:ext uri="{FF2B5EF4-FFF2-40B4-BE49-F238E27FC236}">
                <a16:creationId xmlns:a16="http://schemas.microsoft.com/office/drawing/2014/main" id="{0BD2E969-F100-6B32-8DFD-11A45E5E43FA}"/>
              </a:ext>
            </a:extLst>
          </p:cNvPr>
          <p:cNvSpPr>
            <a:spLocks noGrp="1"/>
          </p:cNvSpPr>
          <p:nvPr>
            <p:ph type="body" sz="quarter" idx="11" hasCustomPrompt="1"/>
          </p:nvPr>
        </p:nvSpPr>
        <p:spPr>
          <a:xfrm>
            <a:off x="468775" y="4663440"/>
            <a:ext cx="6489700" cy="276999"/>
          </a:xfrm>
          <a:prstGeom prst="rect">
            <a:avLst/>
          </a:prstGeom>
        </p:spPr>
        <p:txBody>
          <a:bodyPr>
            <a:spAutoFit/>
          </a:bodyPr>
          <a:lstStyle>
            <a:lvl1pPr>
              <a:lnSpc>
                <a:spcPct val="100000"/>
              </a:lnSpc>
              <a:spcBef>
                <a:spcPct val="0"/>
              </a:spcBef>
              <a:defRPr sz="180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effectLst/>
              </a:rPr>
              <a:t>Sub-description text goes here over one or two lines</a:t>
            </a:r>
            <a:endParaRPr lang="en-US"/>
          </a:p>
        </p:txBody>
      </p:sp>
      <p:sp>
        <p:nvSpPr>
          <p:cNvPr id="5" name="Text Placeholder 4">
            <a:extLst>
              <a:ext uri="{FF2B5EF4-FFF2-40B4-BE49-F238E27FC236}">
                <a16:creationId xmlns:a16="http://schemas.microsoft.com/office/drawing/2014/main" id="{2C67B491-F517-CB8D-96B1-B02A50D72325}"/>
              </a:ext>
            </a:extLst>
          </p:cNvPr>
          <p:cNvSpPr>
            <a:spLocks noGrp="1"/>
          </p:cNvSpPr>
          <p:nvPr>
            <p:ph type="body" sz="quarter" idx="12" hasCustomPrompt="1"/>
          </p:nvPr>
        </p:nvSpPr>
        <p:spPr>
          <a:xfrm>
            <a:off x="468775" y="5245390"/>
            <a:ext cx="6489700" cy="184666"/>
          </a:xfrm>
          <a:prstGeom prst="rect">
            <a:avLst/>
          </a:prstGeom>
        </p:spPr>
        <p:txBody>
          <a:bodyPr vert="horz" wrap="square" lIns="0" tIns="0" rIns="0" bIns="0" rtlCol="0">
            <a:spAutoFit/>
          </a:bodyPr>
          <a:lstStyle>
            <a:lvl1pPr>
              <a:defRPr lang="en-US" sz="1200" b="1" spc="400" baseline="0">
                <a:solidFill>
                  <a:schemeClr val="bg1"/>
                </a:solidFill>
                <a:effectLst/>
                <a:latin typeface="Calibri" panose="020F0502020204030204" pitchFamily="34" charset="0"/>
              </a:defRPr>
            </a:lvl1pPr>
          </a:lstStyle>
          <a:p>
            <a:pPr lvl="0">
              <a:lnSpc>
                <a:spcPct val="100000"/>
              </a:lnSpc>
              <a:spcBef>
                <a:spcPct val="0"/>
              </a:spcBef>
            </a:pPr>
            <a:r>
              <a:rPr lang="en-US">
                <a:effectLst/>
              </a:rPr>
              <a:t>JANUARY 2023</a:t>
            </a:r>
            <a:endParaRPr lang="en-US"/>
          </a:p>
        </p:txBody>
      </p:sp>
      <p:sp>
        <p:nvSpPr>
          <p:cNvPr id="6" name="Title 2">
            <a:extLst>
              <a:ext uri="{FF2B5EF4-FFF2-40B4-BE49-F238E27FC236}">
                <a16:creationId xmlns:a16="http://schemas.microsoft.com/office/drawing/2014/main" id="{430FF820-B532-1296-E817-DF961B67DF09}"/>
              </a:ext>
            </a:extLst>
          </p:cNvPr>
          <p:cNvSpPr>
            <a:spLocks noGrp="1"/>
          </p:cNvSpPr>
          <p:nvPr>
            <p:ph type="title"/>
          </p:nvPr>
        </p:nvSpPr>
        <p:spPr>
          <a:xfrm>
            <a:off x="466165" y="1696496"/>
            <a:ext cx="7843822" cy="2462213"/>
          </a:xfrm>
        </p:spPr>
        <p:txBody>
          <a:bodyPr vert="horz" wrap="square" lIns="0" tIns="0" rIns="0" bIns="0" rtlCol="0">
            <a:spAutoFit/>
          </a:bodyPr>
          <a:lstStyle>
            <a:lvl1pPr>
              <a:defRPr lang="en-US" sz="8000" b="0">
                <a:solidFill>
                  <a:schemeClr val="bg1"/>
                </a:solidFill>
                <a:latin typeface="Calibri Light" panose="020F0302020204030204" pitchFamily="34" charset="0"/>
                <a:cs typeface="Calibri Light" panose="020F0302020204030204" pitchFamily="34" charset="0"/>
              </a:defRPr>
            </a:lvl1pPr>
          </a:lstStyle>
          <a:p>
            <a:pPr marL="0" lvl="0" indent="0">
              <a:spcBef>
                <a:spcPct val="0"/>
              </a:spcBef>
              <a:spcAft>
                <a:spcPct val="0"/>
              </a:spcAft>
              <a:buFont typeface="Arial" panose="020B0604020202020204" pitchFamily="34" charset="0"/>
            </a:pPr>
            <a:r>
              <a:rPr lang="en-US"/>
              <a:t>Click to edit Master title style</a:t>
            </a:r>
          </a:p>
        </p:txBody>
      </p:sp>
      <p:pic>
        <p:nvPicPr>
          <p:cNvPr id="7" name="Picture 6">
            <a:extLst>
              <a:ext uri="{FF2B5EF4-FFF2-40B4-BE49-F238E27FC236}">
                <a16:creationId xmlns:a16="http://schemas.microsoft.com/office/drawing/2014/main" id="{5754D4BD-6E7A-841D-F70C-31FAEF56CD6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85414" y="740715"/>
            <a:ext cx="1226857" cy="451050"/>
          </a:xfrm>
          <a:prstGeom prst="rect">
            <a:avLst/>
          </a:prstGeom>
        </p:spPr>
      </p:pic>
    </p:spTree>
    <p:extLst>
      <p:ext uri="{BB962C8B-B14F-4D97-AF65-F5344CB8AC3E}">
        <p14:creationId xmlns:p14="http://schemas.microsoft.com/office/powerpoint/2010/main" val="1922949869"/>
      </p:ext>
    </p:extLst>
  </p:cSld>
  <p:clrMapOvr>
    <a:masterClrMapping/>
  </p:clrMapOvr>
  <p:transition/>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se Study-1/6-Dark">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0FD50C-06F7-21CC-1F6A-D75586A5063A}"/>
              </a:ext>
            </a:extLst>
          </p:cNvPr>
          <p:cNvSpPr/>
          <p:nvPr userDrawn="1"/>
        </p:nvSpPr>
        <p:spPr bwMode="auto">
          <a:xfrm>
            <a:off x="5166"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8" name="Graphic 7">
            <a:extLst>
              <a:ext uri="{FF2B5EF4-FFF2-40B4-BE49-F238E27FC236}">
                <a16:creationId xmlns:a16="http://schemas.microsoft.com/office/drawing/2014/main" id="{56866651-9DE6-3C00-E38E-CCE80D60499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62367" y="6438901"/>
            <a:ext cx="540540" cy="190499"/>
          </a:xfrm>
          <a:prstGeom prst="rect">
            <a:avLst/>
          </a:prstGeom>
        </p:spPr>
      </p:pic>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9820274" y="0"/>
            <a:ext cx="2371723" cy="6858000"/>
          </a:xfrm>
          <a:prstGeom prst="rect">
            <a:avLst/>
          </a:prstGeom>
          <a:solidFill>
            <a:schemeClr val="tx1">
              <a:lumMod val="85000"/>
              <a:lumOff val="1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30894D8D-7B75-A627-E4B9-1C694A55CED1}"/>
              </a:ext>
            </a:extLst>
          </p:cNvPr>
          <p:cNvSpPr>
            <a:spLocks noGrp="1"/>
          </p:cNvSpPr>
          <p:nvPr>
            <p:ph type="title"/>
          </p:nvPr>
        </p:nvSpPr>
        <p:spPr>
          <a:xfrm>
            <a:off x="457200" y="723900"/>
            <a:ext cx="8252847" cy="457200"/>
          </a:xfrm>
        </p:spPr>
        <p:txBody>
          <a:bodyPr/>
          <a:lstStyle>
            <a:lvl1pPr>
              <a:defRPr b="1">
                <a:solidFill>
                  <a:schemeClr val="bg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E205EF53-7E88-FC61-2AD6-524C99515525}"/>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
        <p:nvSpPr>
          <p:cNvPr id="11" name="TextBox 10">
            <a:extLst>
              <a:ext uri="{FF2B5EF4-FFF2-40B4-BE49-F238E27FC236}">
                <a16:creationId xmlns:a16="http://schemas.microsoft.com/office/drawing/2014/main" id="{07BD1CA3-DE0B-7A9B-CE98-826ACE3DFEBF}"/>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12" name="Text Placeholder 3">
            <a:extLst>
              <a:ext uri="{FF2B5EF4-FFF2-40B4-BE49-F238E27FC236}">
                <a16:creationId xmlns:a16="http://schemas.microsoft.com/office/drawing/2014/main" id="{05F033AD-4765-5FA3-B45B-9232B4A16A8B}"/>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2730864382"/>
      </p:ext>
    </p:extLst>
  </p:cSld>
  <p:clrMapOvr>
    <a:masterClrMapping/>
  </p:clrMapOvr>
  <p:transition/>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se Study-1/3">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7907337" y="0"/>
            <a:ext cx="4284661"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AC395CC0-872C-69F3-88ED-BEF3B6BA983A}"/>
              </a:ext>
            </a:extLst>
          </p:cNvPr>
          <p:cNvSpPr>
            <a:spLocks noGrp="1"/>
          </p:cNvSpPr>
          <p:nvPr>
            <p:ph type="title"/>
          </p:nvPr>
        </p:nvSpPr>
        <p:spPr>
          <a:xfrm>
            <a:off x="457200" y="723900"/>
            <a:ext cx="5530849" cy="457200"/>
          </a:xfrm>
        </p:spPr>
        <p:txBody>
          <a:bodyPr/>
          <a:lstStyle>
            <a:lvl1pPr>
              <a:defRPr b="1">
                <a:solidFill>
                  <a:schemeClr val="tx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84DF7A43-01BC-022E-268E-6B2F50E13A7E}"/>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
        <p:nvSpPr>
          <p:cNvPr id="5" name="TextBox 4">
            <a:extLst>
              <a:ext uri="{FF2B5EF4-FFF2-40B4-BE49-F238E27FC236}">
                <a16:creationId xmlns:a16="http://schemas.microsoft.com/office/drawing/2014/main" id="{1FF6CAB9-3229-A377-2782-A27CB6B30495}"/>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6" name="Text Placeholder 3">
            <a:extLst>
              <a:ext uri="{FF2B5EF4-FFF2-40B4-BE49-F238E27FC236}">
                <a16:creationId xmlns:a16="http://schemas.microsoft.com/office/drawing/2014/main" id="{1B5412B9-D91D-8002-0693-897E81DD8C82}"/>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Tree>
    <p:extLst>
      <p:ext uri="{BB962C8B-B14F-4D97-AF65-F5344CB8AC3E}">
        <p14:creationId xmlns:p14="http://schemas.microsoft.com/office/powerpoint/2010/main" val="1181407400"/>
      </p:ext>
    </p:extLst>
  </p:cSld>
  <p:clrMapOvr>
    <a:masterClrMapping/>
  </p:clrMapOvr>
  <p:transition/>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ase Study-1/3-Dark">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441E88-7FE8-D22E-100F-B090659320A1}"/>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8" name="Graphic 7">
            <a:extLst>
              <a:ext uri="{FF2B5EF4-FFF2-40B4-BE49-F238E27FC236}">
                <a16:creationId xmlns:a16="http://schemas.microsoft.com/office/drawing/2014/main" id="{BFA5AB7F-48A8-2636-3278-4702BB8C575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7907337" y="0"/>
            <a:ext cx="4284661" cy="6858000"/>
          </a:xfrm>
          <a:prstGeom prst="rect">
            <a:avLst/>
          </a:prstGeom>
          <a:solidFill>
            <a:schemeClr val="tx1">
              <a:lumMod val="85000"/>
              <a:lumOff val="1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AC395CC0-872C-69F3-88ED-BEF3B6BA983A}"/>
              </a:ext>
            </a:extLst>
          </p:cNvPr>
          <p:cNvSpPr>
            <a:spLocks noGrp="1"/>
          </p:cNvSpPr>
          <p:nvPr>
            <p:ph type="title"/>
          </p:nvPr>
        </p:nvSpPr>
        <p:spPr>
          <a:xfrm>
            <a:off x="457200" y="723900"/>
            <a:ext cx="5530849" cy="457200"/>
          </a:xfrm>
        </p:spPr>
        <p:txBody>
          <a:bodyPr/>
          <a:lstStyle>
            <a:lvl1pPr>
              <a:defRPr b="1">
                <a:solidFill>
                  <a:schemeClr val="bg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84DF7A43-01BC-022E-268E-6B2F50E13A7E}"/>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
        <p:nvSpPr>
          <p:cNvPr id="11" name="TextBox 10">
            <a:extLst>
              <a:ext uri="{FF2B5EF4-FFF2-40B4-BE49-F238E27FC236}">
                <a16:creationId xmlns:a16="http://schemas.microsoft.com/office/drawing/2014/main" id="{64ACC802-5D81-6EBD-4496-14A01AE49DBC}"/>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12" name="Text Placeholder 3">
            <a:extLst>
              <a:ext uri="{FF2B5EF4-FFF2-40B4-BE49-F238E27FC236}">
                <a16:creationId xmlns:a16="http://schemas.microsoft.com/office/drawing/2014/main" id="{E233E5D9-D527-CAC4-3B1E-44AA802D7240}"/>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1356375678"/>
      </p:ext>
    </p:extLst>
  </p:cSld>
  <p:clrMapOvr>
    <a:masterClrMapping/>
  </p:clrMapOvr>
  <p:transition/>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ase Study-1/3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7907337" y="0"/>
            <a:ext cx="428466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extBox 2">
            <a:extLst>
              <a:ext uri="{FF2B5EF4-FFF2-40B4-BE49-F238E27FC236}">
                <a16:creationId xmlns:a16="http://schemas.microsoft.com/office/drawing/2014/main" id="{C79FDF51-3B9F-C5D8-7A84-09B7B6CB9E8B}"/>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4" name="Text Placeholder 3">
            <a:extLst>
              <a:ext uri="{FF2B5EF4-FFF2-40B4-BE49-F238E27FC236}">
                <a16:creationId xmlns:a16="http://schemas.microsoft.com/office/drawing/2014/main" id="{AFD3A15A-582D-3DDB-CC40-43726E84CA43}"/>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
        <p:nvSpPr>
          <p:cNvPr id="5" name="Title 1">
            <a:extLst>
              <a:ext uri="{FF2B5EF4-FFF2-40B4-BE49-F238E27FC236}">
                <a16:creationId xmlns:a16="http://schemas.microsoft.com/office/drawing/2014/main" id="{7D8F2DF5-DE6F-E2FC-0057-63CC04174C3F}"/>
              </a:ext>
            </a:extLst>
          </p:cNvPr>
          <p:cNvSpPr>
            <a:spLocks noGrp="1"/>
          </p:cNvSpPr>
          <p:nvPr>
            <p:ph type="title"/>
          </p:nvPr>
        </p:nvSpPr>
        <p:spPr>
          <a:xfrm>
            <a:off x="457200" y="723900"/>
            <a:ext cx="5764213" cy="457200"/>
          </a:xfrm>
        </p:spPr>
        <p:txBody>
          <a:bodyPr/>
          <a:lstStyle>
            <a:lvl1pPr>
              <a:defRPr b="1">
                <a:solidFill>
                  <a:schemeClr val="tx1"/>
                </a:solidFill>
                <a:latin typeface="+mn-lt"/>
              </a:defRPr>
            </a:lvl1pPr>
          </a:lstStyle>
          <a:p>
            <a:r>
              <a:rPr lang="en-US"/>
              <a:t>Click to edit Master title style</a:t>
            </a:r>
          </a:p>
        </p:txBody>
      </p:sp>
      <p:sp>
        <p:nvSpPr>
          <p:cNvPr id="6" name="Text Placeholder 10">
            <a:extLst>
              <a:ext uri="{FF2B5EF4-FFF2-40B4-BE49-F238E27FC236}">
                <a16:creationId xmlns:a16="http://schemas.microsoft.com/office/drawing/2014/main" id="{74897430-924B-CB14-9A94-8DB20A76C701}"/>
              </a:ext>
            </a:extLst>
          </p:cNvPr>
          <p:cNvSpPr>
            <a:spLocks noGrp="1"/>
          </p:cNvSpPr>
          <p:nvPr>
            <p:ph type="body" sz="quarter" idx="15" hasCustomPrompt="1"/>
          </p:nvPr>
        </p:nvSpPr>
        <p:spPr>
          <a:xfrm>
            <a:off x="457200" y="382446"/>
            <a:ext cx="5764213" cy="255227"/>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90545699"/>
      </p:ext>
    </p:extLst>
  </p:cSld>
  <p:clrMapOvr>
    <a:masterClrMapping/>
  </p:clrMapOvr>
  <p:transition/>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ase Study-1/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6095999" y="0"/>
            <a:ext cx="6096000"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9" name="Text Placeholder 10">
            <a:extLst>
              <a:ext uri="{FF2B5EF4-FFF2-40B4-BE49-F238E27FC236}">
                <a16:creationId xmlns:a16="http://schemas.microsoft.com/office/drawing/2014/main" id="{8BAA6E4E-7596-A644-93F2-6ABBAFCD6B70}"/>
              </a:ext>
            </a:extLst>
          </p:cNvPr>
          <p:cNvSpPr>
            <a:spLocks noGrp="1"/>
          </p:cNvSpPr>
          <p:nvPr>
            <p:ph type="body" sz="quarter" idx="10" hasCustomPrompt="1"/>
          </p:nvPr>
        </p:nvSpPr>
        <p:spPr>
          <a:xfrm>
            <a:off x="6582021" y="723900"/>
            <a:ext cx="2302297" cy="246221"/>
          </a:xfrm>
          <a:prstGeom prst="rect">
            <a:avLst/>
          </a:prstGeom>
          <a:noFill/>
        </p:spPr>
        <p:txBody>
          <a:bodyPr vert="horz" wrap="none" lIns="0" tIns="0" rIns="0" bIns="0" rtlCol="0" anchor="ctr">
            <a:spAutoFit/>
          </a:bodyPr>
          <a:lstStyle>
            <a:lvl1pPr>
              <a:defRPr lang="en-US" sz="1600" b="1" kern="800" cap="none" spc="130" baseline="0" smtClean="0">
                <a:solidFill>
                  <a:schemeClr val="tx1"/>
                </a:solidFill>
                <a:ea typeface="+mj-ea"/>
                <a:cs typeface="+mj-cs"/>
              </a:defRPr>
            </a:lvl1pPr>
            <a:lvl2pPr marL="171450" indent="0">
              <a:buNone/>
              <a:defRPr lang="en-US" sz="1350" smtClean="0"/>
            </a:lvl2pPr>
            <a:lvl3pPr>
              <a:defRPr lang="en-US" sz="1350" smtClean="0"/>
            </a:lvl3pPr>
            <a:lvl4pPr>
              <a:defRPr lang="en-US" sz="1350" smtClean="0"/>
            </a:lvl4pPr>
            <a:lvl5pPr>
              <a:defRPr lang="en-US" sz="1350"/>
            </a:lvl5pPr>
          </a:lstStyle>
          <a:p>
            <a:pPr marL="0" lvl="0">
              <a:lnSpc>
                <a:spcPct val="100000"/>
              </a:lnSpc>
              <a:spcBef>
                <a:spcPct val="0"/>
              </a:spcBef>
              <a:buNone/>
            </a:pPr>
            <a:r>
              <a:rPr lang="en-US"/>
              <a:t>Edit Master Text Styles</a:t>
            </a:r>
          </a:p>
        </p:txBody>
      </p:sp>
      <p:sp>
        <p:nvSpPr>
          <p:cNvPr id="10" name="Text Placeholder 10">
            <a:extLst>
              <a:ext uri="{FF2B5EF4-FFF2-40B4-BE49-F238E27FC236}">
                <a16:creationId xmlns:a16="http://schemas.microsoft.com/office/drawing/2014/main" id="{182FF9AB-2A1C-E54B-B99E-245DE32DDE96}"/>
              </a:ext>
            </a:extLst>
          </p:cNvPr>
          <p:cNvSpPr>
            <a:spLocks noGrp="1"/>
          </p:cNvSpPr>
          <p:nvPr>
            <p:ph type="body" sz="quarter" idx="18" hasCustomPrompt="1"/>
          </p:nvPr>
        </p:nvSpPr>
        <p:spPr>
          <a:xfrm>
            <a:off x="6582020" y="3200114"/>
            <a:ext cx="2302297" cy="246221"/>
          </a:xfrm>
          <a:prstGeom prst="rect">
            <a:avLst/>
          </a:prstGeom>
          <a:noFill/>
        </p:spPr>
        <p:txBody>
          <a:bodyPr vert="horz" wrap="none" lIns="0" tIns="0" rIns="0" bIns="0" rtlCol="0" anchor="ctr">
            <a:spAutoFit/>
          </a:bodyPr>
          <a:lstStyle>
            <a:lvl1pPr>
              <a:defRPr lang="en-US" sz="1600" b="1" kern="800" cap="none" spc="130" baseline="0" smtClean="0">
                <a:solidFill>
                  <a:schemeClr val="tx1"/>
                </a:solidFill>
                <a:ea typeface="+mj-ea"/>
                <a:cs typeface="+mj-cs"/>
              </a:defRPr>
            </a:lvl1pPr>
            <a:lvl2pPr marL="171450" indent="0">
              <a:buNone/>
              <a:defRPr lang="en-US" sz="1350" smtClean="0"/>
            </a:lvl2pPr>
            <a:lvl3pPr>
              <a:defRPr lang="en-US" sz="1350" smtClean="0"/>
            </a:lvl3pPr>
            <a:lvl4pPr>
              <a:defRPr lang="en-US" sz="1350" smtClean="0"/>
            </a:lvl4pPr>
            <a:lvl5pPr>
              <a:defRPr lang="en-US" sz="1350"/>
            </a:lvl5pPr>
          </a:lstStyle>
          <a:p>
            <a:pPr marL="0" lvl="0">
              <a:lnSpc>
                <a:spcPct val="100000"/>
              </a:lnSpc>
              <a:spcBef>
                <a:spcPct val="0"/>
              </a:spcBef>
              <a:buNone/>
            </a:pPr>
            <a:r>
              <a:rPr lang="en-US"/>
              <a:t>Edit Master Text Styles</a:t>
            </a:r>
          </a:p>
        </p:txBody>
      </p:sp>
      <p:sp>
        <p:nvSpPr>
          <p:cNvPr id="3" name="Title 1">
            <a:extLst>
              <a:ext uri="{FF2B5EF4-FFF2-40B4-BE49-F238E27FC236}">
                <a16:creationId xmlns:a16="http://schemas.microsoft.com/office/drawing/2014/main" id="{1ED9D0C0-2EBB-53F1-FD7B-7BFF49053303}"/>
              </a:ext>
            </a:extLst>
          </p:cNvPr>
          <p:cNvSpPr>
            <a:spLocks noGrp="1"/>
          </p:cNvSpPr>
          <p:nvPr>
            <p:ph type="title"/>
          </p:nvPr>
        </p:nvSpPr>
        <p:spPr>
          <a:xfrm>
            <a:off x="457200" y="723900"/>
            <a:ext cx="5530849" cy="457200"/>
          </a:xfrm>
        </p:spPr>
        <p:txBody>
          <a:bodyPr/>
          <a:lstStyle>
            <a:lvl1pPr>
              <a:defRPr b="1">
                <a:solidFill>
                  <a:schemeClr val="tx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EBF6AFA3-4B0B-A44E-C32C-9E35F112D736}"/>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
        <p:nvSpPr>
          <p:cNvPr id="5" name="TextBox 4">
            <a:extLst>
              <a:ext uri="{FF2B5EF4-FFF2-40B4-BE49-F238E27FC236}">
                <a16:creationId xmlns:a16="http://schemas.microsoft.com/office/drawing/2014/main" id="{2D7A437B-1C43-BD15-538B-E37E3F956D9A}"/>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6" name="Text Placeholder 3">
            <a:extLst>
              <a:ext uri="{FF2B5EF4-FFF2-40B4-BE49-F238E27FC236}">
                <a16:creationId xmlns:a16="http://schemas.microsoft.com/office/drawing/2014/main" id="{023EDF6C-81ED-D75B-14CE-F3906A1FF5DD}"/>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Tree>
    <p:extLst>
      <p:ext uri="{BB962C8B-B14F-4D97-AF65-F5344CB8AC3E}">
        <p14:creationId xmlns:p14="http://schemas.microsoft.com/office/powerpoint/2010/main" val="3511953504"/>
      </p:ext>
    </p:extLst>
  </p:cSld>
  <p:clrMapOvr>
    <a:masterClrMapping/>
  </p:clrMapOvr>
  <p:transition/>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ase Study-1/2-Dark">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E6C5343-68AD-9879-2727-7ECBCB6A1B23}"/>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8" name="Graphic 7">
            <a:extLst>
              <a:ext uri="{FF2B5EF4-FFF2-40B4-BE49-F238E27FC236}">
                <a16:creationId xmlns:a16="http://schemas.microsoft.com/office/drawing/2014/main" id="{EBEF0FAA-381C-3A89-42AF-830EF59119AC}"/>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56236"/>
            <a:ext cx="540540" cy="190499"/>
          </a:xfrm>
          <a:prstGeom prst="rect">
            <a:avLst/>
          </a:prstGeom>
        </p:spPr>
      </p:pic>
      <p:sp>
        <p:nvSpPr>
          <p:cNvPr id="11" name="TextBox 10">
            <a:extLst>
              <a:ext uri="{FF2B5EF4-FFF2-40B4-BE49-F238E27FC236}">
                <a16:creationId xmlns:a16="http://schemas.microsoft.com/office/drawing/2014/main" id="{8B24921F-F7DB-7A40-465F-85F610FC20C6}"/>
              </a:ext>
            </a:extLst>
          </p:cNvPr>
          <p:cNvSpPr txBox="1"/>
          <p:nvPr userDrawn="1"/>
        </p:nvSpPr>
        <p:spPr>
          <a:xfrm>
            <a:off x="10048875" y="6423925"/>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12" name="Text Placeholder 3">
            <a:extLst>
              <a:ext uri="{FF2B5EF4-FFF2-40B4-BE49-F238E27FC236}">
                <a16:creationId xmlns:a16="http://schemas.microsoft.com/office/drawing/2014/main" id="{64F018D9-6B5F-8BCB-BD75-7816BF58C56F}"/>
              </a:ext>
            </a:extLst>
          </p:cNvPr>
          <p:cNvSpPr txBox="1"/>
          <p:nvPr userDrawn="1"/>
        </p:nvSpPr>
        <p:spPr>
          <a:xfrm>
            <a:off x="11498094" y="6423926"/>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6095999" y="0"/>
            <a:ext cx="6096000" cy="6858000"/>
          </a:xfrm>
          <a:prstGeom prst="rect">
            <a:avLst/>
          </a:prstGeom>
          <a:solidFill>
            <a:schemeClr val="tx1">
              <a:lumMod val="85000"/>
              <a:lumOff val="1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9" name="Text Placeholder 10">
            <a:extLst>
              <a:ext uri="{FF2B5EF4-FFF2-40B4-BE49-F238E27FC236}">
                <a16:creationId xmlns:a16="http://schemas.microsoft.com/office/drawing/2014/main" id="{8BAA6E4E-7596-A644-93F2-6ABBAFCD6B70}"/>
              </a:ext>
            </a:extLst>
          </p:cNvPr>
          <p:cNvSpPr>
            <a:spLocks noGrp="1"/>
          </p:cNvSpPr>
          <p:nvPr>
            <p:ph type="body" sz="quarter" idx="10" hasCustomPrompt="1"/>
          </p:nvPr>
        </p:nvSpPr>
        <p:spPr>
          <a:xfrm>
            <a:off x="6582021" y="723900"/>
            <a:ext cx="2213811" cy="246221"/>
          </a:xfrm>
          <a:prstGeom prst="rect">
            <a:avLst/>
          </a:prstGeom>
          <a:noFill/>
        </p:spPr>
        <p:txBody>
          <a:bodyPr vert="horz" wrap="none" lIns="0" tIns="0" rIns="0" bIns="0" rtlCol="0" anchor="ctr">
            <a:spAutoFit/>
          </a:bodyPr>
          <a:lstStyle>
            <a:lvl1pPr>
              <a:defRPr lang="en-US" sz="1600" b="1" cap="none" spc="100" baseline="0" smtClean="0">
                <a:solidFill>
                  <a:schemeClr val="bg1"/>
                </a:solidFill>
                <a:ea typeface="+mj-ea"/>
                <a:cs typeface="+mj-cs"/>
              </a:defRPr>
            </a:lvl1pPr>
            <a:lvl2pPr marL="171450" indent="0">
              <a:buNone/>
              <a:defRPr lang="en-US" sz="1350" smtClean="0"/>
            </a:lvl2pPr>
            <a:lvl3pPr>
              <a:defRPr lang="en-US" sz="1350" smtClean="0"/>
            </a:lvl3pPr>
            <a:lvl4pPr>
              <a:defRPr lang="en-US" sz="1350" smtClean="0"/>
            </a:lvl4pPr>
            <a:lvl5pPr>
              <a:defRPr lang="en-US" sz="1350"/>
            </a:lvl5pPr>
          </a:lstStyle>
          <a:p>
            <a:pPr marL="0" lvl="0">
              <a:lnSpc>
                <a:spcPct val="100000"/>
              </a:lnSpc>
              <a:spcBef>
                <a:spcPct val="0"/>
              </a:spcBef>
              <a:buNone/>
            </a:pPr>
            <a:r>
              <a:rPr lang="en-US"/>
              <a:t>Edit Master Text Styles</a:t>
            </a:r>
          </a:p>
        </p:txBody>
      </p:sp>
      <p:sp>
        <p:nvSpPr>
          <p:cNvPr id="10" name="Text Placeholder 10">
            <a:extLst>
              <a:ext uri="{FF2B5EF4-FFF2-40B4-BE49-F238E27FC236}">
                <a16:creationId xmlns:a16="http://schemas.microsoft.com/office/drawing/2014/main" id="{182FF9AB-2A1C-E54B-B99E-245DE32DDE96}"/>
              </a:ext>
            </a:extLst>
          </p:cNvPr>
          <p:cNvSpPr>
            <a:spLocks noGrp="1"/>
          </p:cNvSpPr>
          <p:nvPr>
            <p:ph type="body" sz="quarter" idx="18" hasCustomPrompt="1"/>
          </p:nvPr>
        </p:nvSpPr>
        <p:spPr>
          <a:xfrm>
            <a:off x="6582020" y="3200114"/>
            <a:ext cx="2213811" cy="246221"/>
          </a:xfrm>
          <a:prstGeom prst="rect">
            <a:avLst/>
          </a:prstGeom>
          <a:noFill/>
        </p:spPr>
        <p:txBody>
          <a:bodyPr vert="horz" wrap="none" lIns="0" tIns="0" rIns="0" bIns="0" rtlCol="0" anchor="ctr">
            <a:spAutoFit/>
          </a:bodyPr>
          <a:lstStyle>
            <a:lvl1pPr>
              <a:defRPr lang="en-US" sz="1600" b="1" cap="none" spc="100" baseline="0" smtClean="0">
                <a:solidFill>
                  <a:schemeClr val="bg1"/>
                </a:solidFill>
                <a:ea typeface="+mj-ea"/>
                <a:cs typeface="+mj-cs"/>
              </a:defRPr>
            </a:lvl1pPr>
            <a:lvl2pPr marL="171450" indent="0">
              <a:buNone/>
              <a:defRPr lang="en-US" sz="1350" smtClean="0"/>
            </a:lvl2pPr>
            <a:lvl3pPr>
              <a:defRPr lang="en-US" sz="1350" smtClean="0"/>
            </a:lvl3pPr>
            <a:lvl4pPr>
              <a:defRPr lang="en-US" sz="1350" smtClean="0"/>
            </a:lvl4pPr>
            <a:lvl5pPr>
              <a:defRPr lang="en-US" sz="1350"/>
            </a:lvl5pPr>
          </a:lstStyle>
          <a:p>
            <a:pPr marL="0" lvl="0">
              <a:lnSpc>
                <a:spcPct val="100000"/>
              </a:lnSpc>
              <a:spcBef>
                <a:spcPct val="0"/>
              </a:spcBef>
              <a:buNone/>
            </a:pPr>
            <a:r>
              <a:rPr lang="en-US"/>
              <a:t>Edit Master Text Styles</a:t>
            </a:r>
          </a:p>
        </p:txBody>
      </p:sp>
      <p:sp>
        <p:nvSpPr>
          <p:cNvPr id="3" name="Title 1">
            <a:extLst>
              <a:ext uri="{FF2B5EF4-FFF2-40B4-BE49-F238E27FC236}">
                <a16:creationId xmlns:a16="http://schemas.microsoft.com/office/drawing/2014/main" id="{1ED9D0C0-2EBB-53F1-FD7B-7BFF49053303}"/>
              </a:ext>
            </a:extLst>
          </p:cNvPr>
          <p:cNvSpPr>
            <a:spLocks noGrp="1"/>
          </p:cNvSpPr>
          <p:nvPr>
            <p:ph type="title"/>
          </p:nvPr>
        </p:nvSpPr>
        <p:spPr>
          <a:xfrm>
            <a:off x="457200" y="723900"/>
            <a:ext cx="5530849" cy="457200"/>
          </a:xfrm>
        </p:spPr>
        <p:txBody>
          <a:bodyPr/>
          <a:lstStyle>
            <a:lvl1pPr>
              <a:defRPr b="1">
                <a:solidFill>
                  <a:schemeClr val="bg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EBF6AFA3-4B0B-A44E-C32C-9E35F112D736}"/>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
        <p:nvSpPr>
          <p:cNvPr id="5" name="TextBox 4">
            <a:extLst>
              <a:ext uri="{FF2B5EF4-FFF2-40B4-BE49-F238E27FC236}">
                <a16:creationId xmlns:a16="http://schemas.microsoft.com/office/drawing/2014/main" id="{2D7A437B-1C43-BD15-538B-E37E3F956D9A}"/>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6" name="Text Placeholder 3">
            <a:extLst>
              <a:ext uri="{FF2B5EF4-FFF2-40B4-BE49-F238E27FC236}">
                <a16:creationId xmlns:a16="http://schemas.microsoft.com/office/drawing/2014/main" id="{023EDF6C-81ED-D75B-14CE-F3906A1FF5DD}"/>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1567136573"/>
      </p:ext>
    </p:extLst>
  </p:cSld>
  <p:clrMapOvr>
    <a:masterClrMapping/>
  </p:clrMapOvr>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ase Study-1/2 Pictur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9870588-DEAA-3B45-9A4B-86DCE176308E}"/>
              </a:ext>
            </a:extLst>
          </p:cNvPr>
          <p:cNvSpPr/>
          <p:nvPr userDrawn="1"/>
        </p:nvSpPr>
        <p:spPr bwMode="auto">
          <a:xfrm flipH="1">
            <a:off x="6095999" y="0"/>
            <a:ext cx="6096000"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Picture Placeholder 2">
            <a:extLst>
              <a:ext uri="{FF2B5EF4-FFF2-40B4-BE49-F238E27FC236}">
                <a16:creationId xmlns:a16="http://schemas.microsoft.com/office/drawing/2014/main" id="{4571F9CF-CDF3-4EE6-A083-D93A58113454}"/>
              </a:ext>
            </a:extLst>
          </p:cNvPr>
          <p:cNvSpPr>
            <a:spLocks noGrp="1"/>
          </p:cNvSpPr>
          <p:nvPr>
            <p:ph type="pic" sz="quarter" idx="16"/>
          </p:nvPr>
        </p:nvSpPr>
        <p:spPr>
          <a:xfrm>
            <a:off x="6096000" y="0"/>
            <a:ext cx="6096000" cy="6858000"/>
          </a:xfrm>
          <a:prstGeom prst="rect">
            <a:avLst/>
          </a:prstGeom>
        </p:spPr>
        <p:txBody>
          <a:bodyPr/>
          <a:lstStyle/>
          <a:p>
            <a:r>
              <a:rPr lang="en-US"/>
              <a:t>Click icon to add picture</a:t>
            </a:r>
          </a:p>
        </p:txBody>
      </p:sp>
      <p:sp>
        <p:nvSpPr>
          <p:cNvPr id="2" name="Title 1">
            <a:extLst>
              <a:ext uri="{FF2B5EF4-FFF2-40B4-BE49-F238E27FC236}">
                <a16:creationId xmlns:a16="http://schemas.microsoft.com/office/drawing/2014/main" id="{E740C5E2-D359-5FED-B284-19CF47A418DC}"/>
              </a:ext>
            </a:extLst>
          </p:cNvPr>
          <p:cNvSpPr>
            <a:spLocks noGrp="1"/>
          </p:cNvSpPr>
          <p:nvPr>
            <p:ph type="title"/>
          </p:nvPr>
        </p:nvSpPr>
        <p:spPr>
          <a:xfrm>
            <a:off x="457200" y="723900"/>
            <a:ext cx="5530849" cy="457200"/>
          </a:xfrm>
        </p:spPr>
        <p:txBody>
          <a:bodyPr/>
          <a:lstStyle>
            <a:lvl1pPr>
              <a:defRPr b="1">
                <a:solidFill>
                  <a:schemeClr val="tx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EA60CDFE-3A94-5F3A-0523-ABA560780070}"/>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
        <p:nvSpPr>
          <p:cNvPr id="5" name="TextBox 4">
            <a:extLst>
              <a:ext uri="{FF2B5EF4-FFF2-40B4-BE49-F238E27FC236}">
                <a16:creationId xmlns:a16="http://schemas.microsoft.com/office/drawing/2014/main" id="{1E7052EF-2C83-09DE-9638-F3492217FF7E}"/>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8" name="Text Placeholder 3">
            <a:extLst>
              <a:ext uri="{FF2B5EF4-FFF2-40B4-BE49-F238E27FC236}">
                <a16:creationId xmlns:a16="http://schemas.microsoft.com/office/drawing/2014/main" id="{997612B5-8615-3AC0-8239-012312B6FD99}"/>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Tree>
    <p:extLst>
      <p:ext uri="{BB962C8B-B14F-4D97-AF65-F5344CB8AC3E}">
        <p14:creationId xmlns:p14="http://schemas.microsoft.com/office/powerpoint/2010/main" val="2122893836"/>
      </p:ext>
    </p:extLst>
  </p:cSld>
  <p:clrMapOvr>
    <a:masterClrMapping/>
  </p:clrMapOvr>
  <p:transition/>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se Study-1/2 Picture-Dark">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2960BA-AA0C-9715-43A2-22B9050A4780}"/>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9" name="Graphic 8">
            <a:extLst>
              <a:ext uri="{FF2B5EF4-FFF2-40B4-BE49-F238E27FC236}">
                <a16:creationId xmlns:a16="http://schemas.microsoft.com/office/drawing/2014/main" id="{81783F67-AD13-06FC-C79E-DE6FBF4D057A}"/>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6" name="Rectangle 5">
            <a:extLst>
              <a:ext uri="{FF2B5EF4-FFF2-40B4-BE49-F238E27FC236}">
                <a16:creationId xmlns:a16="http://schemas.microsoft.com/office/drawing/2014/main" id="{49870588-DEAA-3B45-9A4B-86DCE176308E}"/>
              </a:ext>
            </a:extLst>
          </p:cNvPr>
          <p:cNvSpPr/>
          <p:nvPr userDrawn="1"/>
        </p:nvSpPr>
        <p:spPr bwMode="auto">
          <a:xfrm flipH="1">
            <a:off x="6095999" y="0"/>
            <a:ext cx="6096000"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Picture Placeholder 2">
            <a:extLst>
              <a:ext uri="{FF2B5EF4-FFF2-40B4-BE49-F238E27FC236}">
                <a16:creationId xmlns:a16="http://schemas.microsoft.com/office/drawing/2014/main" id="{4571F9CF-CDF3-4EE6-A083-D93A58113454}"/>
              </a:ext>
            </a:extLst>
          </p:cNvPr>
          <p:cNvSpPr>
            <a:spLocks noGrp="1"/>
          </p:cNvSpPr>
          <p:nvPr>
            <p:ph type="pic" sz="quarter" idx="16"/>
          </p:nvPr>
        </p:nvSpPr>
        <p:spPr>
          <a:xfrm>
            <a:off x="6096000" y="0"/>
            <a:ext cx="6096000" cy="6858000"/>
          </a:xfrm>
          <a:prstGeom prst="rect">
            <a:avLst/>
          </a:prstGeom>
          <a:solidFill>
            <a:schemeClr val="tx1">
              <a:lumMod val="85000"/>
              <a:lumOff val="15000"/>
            </a:schemeClr>
          </a:solidFill>
        </p:spPr>
        <p:txBody>
          <a:bodyPr/>
          <a:lstStyle/>
          <a:p>
            <a:r>
              <a:rPr lang="en-US"/>
              <a:t>Click icon to add picture</a:t>
            </a:r>
          </a:p>
        </p:txBody>
      </p:sp>
      <p:sp>
        <p:nvSpPr>
          <p:cNvPr id="2" name="Title 1">
            <a:extLst>
              <a:ext uri="{FF2B5EF4-FFF2-40B4-BE49-F238E27FC236}">
                <a16:creationId xmlns:a16="http://schemas.microsoft.com/office/drawing/2014/main" id="{B2F414E4-F961-7DD4-8CFB-7B93DD10B689}"/>
              </a:ext>
            </a:extLst>
          </p:cNvPr>
          <p:cNvSpPr>
            <a:spLocks noGrp="1"/>
          </p:cNvSpPr>
          <p:nvPr>
            <p:ph type="title"/>
          </p:nvPr>
        </p:nvSpPr>
        <p:spPr>
          <a:xfrm>
            <a:off x="457200" y="723900"/>
            <a:ext cx="5530849" cy="457200"/>
          </a:xfrm>
        </p:spPr>
        <p:txBody>
          <a:bodyPr/>
          <a:lstStyle>
            <a:lvl1pPr>
              <a:defRPr b="1">
                <a:solidFill>
                  <a:schemeClr val="bg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B2BE525B-A1C0-1DD5-E075-79F96E71ED40}"/>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
        <p:nvSpPr>
          <p:cNvPr id="10" name="TextBox 9">
            <a:extLst>
              <a:ext uri="{FF2B5EF4-FFF2-40B4-BE49-F238E27FC236}">
                <a16:creationId xmlns:a16="http://schemas.microsoft.com/office/drawing/2014/main" id="{5067A229-8E7F-A1E8-7492-218AEFB06B0E}"/>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11" name="Text Placeholder 3">
            <a:extLst>
              <a:ext uri="{FF2B5EF4-FFF2-40B4-BE49-F238E27FC236}">
                <a16:creationId xmlns:a16="http://schemas.microsoft.com/office/drawing/2014/main" id="{371751A4-BF09-09F2-77C6-42F2F2AEB242}"/>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1442189555"/>
      </p:ext>
    </p:extLst>
  </p:cSld>
  <p:clrMapOvr>
    <a:masterClrMapping/>
  </p:clrMapOvr>
  <p:transition/>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ase Study-1/2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flipH="1">
            <a:off x="6095999" y="0"/>
            <a:ext cx="6096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4" name="TextBox 3">
            <a:extLst>
              <a:ext uri="{FF2B5EF4-FFF2-40B4-BE49-F238E27FC236}">
                <a16:creationId xmlns:a16="http://schemas.microsoft.com/office/drawing/2014/main" id="{ACB7486B-35A7-A3FF-6F44-2159B1E9FAD3}"/>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5" name="Text Placeholder 3">
            <a:extLst>
              <a:ext uri="{FF2B5EF4-FFF2-40B4-BE49-F238E27FC236}">
                <a16:creationId xmlns:a16="http://schemas.microsoft.com/office/drawing/2014/main" id="{B82A7F25-3763-4002-A844-19432F963122}"/>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
        <p:nvSpPr>
          <p:cNvPr id="6" name="Title 1">
            <a:extLst>
              <a:ext uri="{FF2B5EF4-FFF2-40B4-BE49-F238E27FC236}">
                <a16:creationId xmlns:a16="http://schemas.microsoft.com/office/drawing/2014/main" id="{9EBC1AB0-2CF4-70A1-0BD7-A9A57D9F98BB}"/>
              </a:ext>
            </a:extLst>
          </p:cNvPr>
          <p:cNvSpPr>
            <a:spLocks noGrp="1"/>
          </p:cNvSpPr>
          <p:nvPr>
            <p:ph type="title"/>
          </p:nvPr>
        </p:nvSpPr>
        <p:spPr>
          <a:xfrm>
            <a:off x="457200" y="723900"/>
            <a:ext cx="5342021" cy="457200"/>
          </a:xfrm>
        </p:spPr>
        <p:txBody>
          <a:bodyPr/>
          <a:lstStyle>
            <a:lvl1pPr>
              <a:defRPr b="1">
                <a:solidFill>
                  <a:schemeClr val="tx1"/>
                </a:solidFill>
                <a:latin typeface="+mn-lt"/>
              </a:defRPr>
            </a:lvl1pPr>
          </a:lstStyle>
          <a:p>
            <a:r>
              <a:rPr lang="en-US"/>
              <a:t>Click to edit Master title style</a:t>
            </a:r>
          </a:p>
        </p:txBody>
      </p:sp>
      <p:sp>
        <p:nvSpPr>
          <p:cNvPr id="8" name="Text Placeholder 10">
            <a:extLst>
              <a:ext uri="{FF2B5EF4-FFF2-40B4-BE49-F238E27FC236}">
                <a16:creationId xmlns:a16="http://schemas.microsoft.com/office/drawing/2014/main" id="{9B299D4E-38EF-AC64-7836-1AD1E87996BE}"/>
              </a:ext>
            </a:extLst>
          </p:cNvPr>
          <p:cNvSpPr>
            <a:spLocks noGrp="1"/>
          </p:cNvSpPr>
          <p:nvPr>
            <p:ph type="body" sz="quarter" idx="15" hasCustomPrompt="1"/>
          </p:nvPr>
        </p:nvSpPr>
        <p:spPr>
          <a:xfrm>
            <a:off x="457200" y="382446"/>
            <a:ext cx="5342021" cy="255227"/>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99803361"/>
      </p:ext>
    </p:extLst>
  </p:cSld>
  <p:clrMapOvr>
    <a:masterClrMapping/>
  </p:clrMapOvr>
  <p:transition/>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ase Study-1/2 Picture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8" name="Graphic 7">
            <a:extLst>
              <a:ext uri="{FF2B5EF4-FFF2-40B4-BE49-F238E27FC236}">
                <a16:creationId xmlns:a16="http://schemas.microsoft.com/office/drawing/2014/main" id="{D4D51ED0-4D08-4641-87AC-8F2B5E2A3B96}"/>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13" name="Picture Placeholder 2">
            <a:extLst>
              <a:ext uri="{FF2B5EF4-FFF2-40B4-BE49-F238E27FC236}">
                <a16:creationId xmlns:a16="http://schemas.microsoft.com/office/drawing/2014/main" id="{091CD3F7-14AE-A849-9B73-75D2354D4845}"/>
              </a:ext>
            </a:extLst>
          </p:cNvPr>
          <p:cNvSpPr>
            <a:spLocks noGrp="1"/>
          </p:cNvSpPr>
          <p:nvPr>
            <p:ph type="pic" sz="quarter" idx="16"/>
          </p:nvPr>
        </p:nvSpPr>
        <p:spPr>
          <a:xfrm>
            <a:off x="6096000" y="0"/>
            <a:ext cx="6096000" cy="6858000"/>
          </a:xfrm>
          <a:prstGeom prst="rect">
            <a:avLst/>
          </a:prstGeom>
        </p:spPr>
        <p:txBody>
          <a:bodyPr/>
          <a:lstStyle/>
          <a:p>
            <a:r>
              <a:rPr lang="en-US"/>
              <a:t>Click icon to add picture</a:t>
            </a:r>
          </a:p>
        </p:txBody>
      </p:sp>
      <p:sp>
        <p:nvSpPr>
          <p:cNvPr id="3" name="TextBox 2">
            <a:extLst>
              <a:ext uri="{FF2B5EF4-FFF2-40B4-BE49-F238E27FC236}">
                <a16:creationId xmlns:a16="http://schemas.microsoft.com/office/drawing/2014/main" id="{90C6BA4E-CBCB-554D-CA98-146A521CFDF4}"/>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4" name="Text Placeholder 3">
            <a:extLst>
              <a:ext uri="{FF2B5EF4-FFF2-40B4-BE49-F238E27FC236}">
                <a16:creationId xmlns:a16="http://schemas.microsoft.com/office/drawing/2014/main" id="{E9BB62B8-4926-8E23-51B4-D8AC31708BB8}"/>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
        <p:nvSpPr>
          <p:cNvPr id="5" name="Title 1">
            <a:extLst>
              <a:ext uri="{FF2B5EF4-FFF2-40B4-BE49-F238E27FC236}">
                <a16:creationId xmlns:a16="http://schemas.microsoft.com/office/drawing/2014/main" id="{5A808058-9E6F-F0D8-A385-7B4C54766A2E}"/>
              </a:ext>
            </a:extLst>
          </p:cNvPr>
          <p:cNvSpPr>
            <a:spLocks noGrp="1"/>
          </p:cNvSpPr>
          <p:nvPr>
            <p:ph type="title"/>
          </p:nvPr>
        </p:nvSpPr>
        <p:spPr>
          <a:xfrm>
            <a:off x="457200" y="723900"/>
            <a:ext cx="5005137" cy="457200"/>
          </a:xfrm>
        </p:spPr>
        <p:txBody>
          <a:bodyPr/>
          <a:lstStyle>
            <a:lvl1pPr>
              <a:defRPr b="1">
                <a:solidFill>
                  <a:schemeClr val="bg1"/>
                </a:solidFill>
                <a:latin typeface="+mn-lt"/>
              </a:defRPr>
            </a:lvl1pPr>
          </a:lstStyle>
          <a:p>
            <a:r>
              <a:rPr lang="en-US"/>
              <a:t>Click to edit Master title style</a:t>
            </a:r>
          </a:p>
        </p:txBody>
      </p:sp>
      <p:sp>
        <p:nvSpPr>
          <p:cNvPr id="6" name="Text Placeholder 10">
            <a:extLst>
              <a:ext uri="{FF2B5EF4-FFF2-40B4-BE49-F238E27FC236}">
                <a16:creationId xmlns:a16="http://schemas.microsoft.com/office/drawing/2014/main" id="{93D95AB9-CE03-7AFD-DBBE-C67756B352CB}"/>
              </a:ext>
            </a:extLst>
          </p:cNvPr>
          <p:cNvSpPr>
            <a:spLocks noGrp="1"/>
          </p:cNvSpPr>
          <p:nvPr>
            <p:ph type="body" sz="quarter" idx="15" hasCustomPrompt="1"/>
          </p:nvPr>
        </p:nvSpPr>
        <p:spPr>
          <a:xfrm>
            <a:off x="457200" y="382446"/>
            <a:ext cx="5005137" cy="255227"/>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316110783"/>
      </p:ext>
    </p:extLst>
  </p:cSld>
  <p:clrMapOvr>
    <a:masterClrMapping/>
  </p:clrMapOvr>
  <p:transition/>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1/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39377C-8642-441F-BDC6-500DB01AD362}"/>
              </a:ext>
            </a:extLst>
          </p:cNvPr>
          <p:cNvSpPr/>
          <p:nvPr userDrawn="1"/>
        </p:nvSpPr>
        <p:spPr bwMode="auto">
          <a:xfrm>
            <a:off x="0" y="0"/>
            <a:ext cx="6096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7" name="Picture Placeholder 2">
            <a:extLst>
              <a:ext uri="{FF2B5EF4-FFF2-40B4-BE49-F238E27FC236}">
                <a16:creationId xmlns:a16="http://schemas.microsoft.com/office/drawing/2014/main" id="{11A216CA-E680-42EB-BC45-95A09D62759B}"/>
              </a:ext>
            </a:extLst>
          </p:cNvPr>
          <p:cNvSpPr>
            <a:spLocks noGrp="1"/>
          </p:cNvSpPr>
          <p:nvPr>
            <p:ph type="pic" sz="quarter" idx="13"/>
          </p:nvPr>
        </p:nvSpPr>
        <p:spPr>
          <a:xfrm>
            <a:off x="6095998" y="0"/>
            <a:ext cx="6096001" cy="6858000"/>
          </a:xfrm>
          <a:prstGeom prst="rect">
            <a:avLst/>
          </a:prstGeom>
          <a:solidFill>
            <a:schemeClr val="bg2"/>
          </a:solidFill>
        </p:spPr>
        <p:txBody>
          <a:bodyPr/>
          <a:lstStyle>
            <a:lvl1pPr>
              <a:defRPr/>
            </a:lvl1pPr>
          </a:lstStyle>
          <a:p>
            <a:r>
              <a:rPr lang="en-US"/>
              <a:t>Click icon to add picture</a:t>
            </a:r>
          </a:p>
        </p:txBody>
      </p:sp>
      <p:sp>
        <p:nvSpPr>
          <p:cNvPr id="3" name="Text Placeholder 4">
            <a:extLst>
              <a:ext uri="{FF2B5EF4-FFF2-40B4-BE49-F238E27FC236}">
                <a16:creationId xmlns:a16="http://schemas.microsoft.com/office/drawing/2014/main" id="{30094E5E-6EFF-CE7E-D775-2FA95EEE2F1D}"/>
              </a:ext>
            </a:extLst>
          </p:cNvPr>
          <p:cNvSpPr>
            <a:spLocks noGrp="1"/>
          </p:cNvSpPr>
          <p:nvPr>
            <p:ph type="body" sz="quarter" idx="11" hasCustomPrompt="1"/>
          </p:nvPr>
        </p:nvSpPr>
        <p:spPr>
          <a:xfrm>
            <a:off x="468775" y="4663440"/>
            <a:ext cx="5309027" cy="276999"/>
          </a:xfrm>
          <a:prstGeom prst="rect">
            <a:avLst/>
          </a:prstGeom>
        </p:spPr>
        <p:txBody>
          <a:bodyPr wrap="square">
            <a:spAutoFit/>
          </a:bodyPr>
          <a:lstStyle>
            <a:lvl1pPr>
              <a:lnSpc>
                <a:spcPct val="100000"/>
              </a:lnSpc>
              <a:spcBef>
                <a:spcPct val="0"/>
              </a:spcBef>
              <a:defRPr sz="180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effectLst/>
              </a:rPr>
              <a:t>Sub-description text goes here over one or two lines</a:t>
            </a:r>
            <a:endParaRPr lang="en-US"/>
          </a:p>
        </p:txBody>
      </p:sp>
      <p:sp>
        <p:nvSpPr>
          <p:cNvPr id="4" name="Text Placeholder 4">
            <a:extLst>
              <a:ext uri="{FF2B5EF4-FFF2-40B4-BE49-F238E27FC236}">
                <a16:creationId xmlns:a16="http://schemas.microsoft.com/office/drawing/2014/main" id="{4E632B84-D810-D682-26F1-538579099EAB}"/>
              </a:ext>
            </a:extLst>
          </p:cNvPr>
          <p:cNvSpPr>
            <a:spLocks noGrp="1"/>
          </p:cNvSpPr>
          <p:nvPr>
            <p:ph type="body" sz="quarter" idx="12" hasCustomPrompt="1"/>
          </p:nvPr>
        </p:nvSpPr>
        <p:spPr>
          <a:xfrm>
            <a:off x="468775" y="5245390"/>
            <a:ext cx="5309027" cy="184666"/>
          </a:xfrm>
          <a:prstGeom prst="rect">
            <a:avLst/>
          </a:prstGeom>
        </p:spPr>
        <p:txBody>
          <a:bodyPr vert="horz" wrap="square" lIns="0" tIns="0" rIns="0" bIns="0" rtlCol="0">
            <a:spAutoFit/>
          </a:bodyPr>
          <a:lstStyle>
            <a:lvl1pPr>
              <a:defRPr lang="en-US" sz="1200" b="1" spc="400" baseline="0">
                <a:solidFill>
                  <a:schemeClr val="bg1"/>
                </a:solidFill>
                <a:effectLst/>
                <a:latin typeface="Calibri" panose="020F0502020204030204" pitchFamily="34" charset="0"/>
              </a:defRPr>
            </a:lvl1pPr>
          </a:lstStyle>
          <a:p>
            <a:pPr lvl="0">
              <a:lnSpc>
                <a:spcPct val="100000"/>
              </a:lnSpc>
              <a:spcBef>
                <a:spcPct val="0"/>
              </a:spcBef>
            </a:pPr>
            <a:r>
              <a:rPr lang="en-US">
                <a:effectLst/>
              </a:rPr>
              <a:t>JANUARY 2023</a:t>
            </a:r>
            <a:endParaRPr lang="en-US"/>
          </a:p>
        </p:txBody>
      </p:sp>
      <p:sp>
        <p:nvSpPr>
          <p:cNvPr id="5" name="Title 2">
            <a:extLst>
              <a:ext uri="{FF2B5EF4-FFF2-40B4-BE49-F238E27FC236}">
                <a16:creationId xmlns:a16="http://schemas.microsoft.com/office/drawing/2014/main" id="{7E6BD730-15BB-8DAE-B807-85A733E0F752}"/>
              </a:ext>
            </a:extLst>
          </p:cNvPr>
          <p:cNvSpPr>
            <a:spLocks noGrp="1"/>
          </p:cNvSpPr>
          <p:nvPr>
            <p:ph type="title"/>
          </p:nvPr>
        </p:nvSpPr>
        <p:spPr>
          <a:xfrm>
            <a:off x="466165" y="1696496"/>
            <a:ext cx="5311637" cy="1846659"/>
          </a:xfrm>
        </p:spPr>
        <p:txBody>
          <a:bodyPr vert="horz" wrap="square" lIns="0" tIns="0" rIns="0" bIns="0" rtlCol="0">
            <a:spAutoFit/>
          </a:bodyPr>
          <a:lstStyle>
            <a:lvl1pPr>
              <a:defRPr lang="en-US" sz="6000" b="0">
                <a:solidFill>
                  <a:schemeClr val="bg1"/>
                </a:solidFill>
                <a:latin typeface="Calibri Light" panose="020F0302020204030204" pitchFamily="34" charset="0"/>
                <a:cs typeface="Calibri Light" panose="020F0302020204030204" pitchFamily="34" charset="0"/>
              </a:defRPr>
            </a:lvl1pPr>
          </a:lstStyle>
          <a:p>
            <a:pPr marL="0" lvl="0" indent="0">
              <a:spcBef>
                <a:spcPct val="0"/>
              </a:spcBef>
              <a:spcAft>
                <a:spcPct val="0"/>
              </a:spcAft>
              <a:buFont typeface="Arial" panose="020B0604020202020204" pitchFamily="34" charset="0"/>
            </a:pPr>
            <a:r>
              <a:rPr lang="en-US"/>
              <a:t>Click to edit Master title style</a:t>
            </a:r>
          </a:p>
        </p:txBody>
      </p:sp>
      <p:pic>
        <p:nvPicPr>
          <p:cNvPr id="2" name="Picture 1">
            <a:extLst>
              <a:ext uri="{FF2B5EF4-FFF2-40B4-BE49-F238E27FC236}">
                <a16:creationId xmlns:a16="http://schemas.microsoft.com/office/drawing/2014/main" id="{58229A6F-36FA-05D5-E223-1581D31CE2D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85414" y="740715"/>
            <a:ext cx="1226857" cy="451050"/>
          </a:xfrm>
          <a:prstGeom prst="rect">
            <a:avLst/>
          </a:prstGeom>
        </p:spPr>
      </p:pic>
    </p:spTree>
    <p:extLst>
      <p:ext uri="{BB962C8B-B14F-4D97-AF65-F5344CB8AC3E}">
        <p14:creationId xmlns:p14="http://schemas.microsoft.com/office/powerpoint/2010/main" val="3578860878"/>
      </p:ext>
    </p:extLst>
  </p:cSld>
  <p:clrMapOvr>
    <a:masterClrMapping/>
  </p:clrMapOvr>
  <p:transition/>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ase Study-2/3 Pictu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657C14D-88D4-2E4E-B3D4-C2C8ABFC1A31}"/>
              </a:ext>
            </a:extLst>
          </p:cNvPr>
          <p:cNvSpPr/>
          <p:nvPr userDrawn="1"/>
        </p:nvSpPr>
        <p:spPr bwMode="auto">
          <a:xfrm>
            <a:off x="4302124" y="0"/>
            <a:ext cx="7889875"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14" name="Picture Placeholder 2">
            <a:extLst>
              <a:ext uri="{FF2B5EF4-FFF2-40B4-BE49-F238E27FC236}">
                <a16:creationId xmlns:a16="http://schemas.microsoft.com/office/drawing/2014/main" id="{B0B5FC9B-C94B-DD4C-B568-43367EF1D400}"/>
              </a:ext>
            </a:extLst>
          </p:cNvPr>
          <p:cNvSpPr>
            <a:spLocks noGrp="1"/>
          </p:cNvSpPr>
          <p:nvPr>
            <p:ph type="pic" sz="quarter" idx="16"/>
          </p:nvPr>
        </p:nvSpPr>
        <p:spPr>
          <a:xfrm>
            <a:off x="4314697" y="0"/>
            <a:ext cx="7877303" cy="6858000"/>
          </a:xfrm>
          <a:prstGeom prst="rect">
            <a:avLst/>
          </a:prstGeom>
        </p:spPr>
        <p:txBody>
          <a:bodyPr/>
          <a:lstStyle/>
          <a:p>
            <a:r>
              <a:rPr lang="en-US"/>
              <a:t>Click icon to add picture</a:t>
            </a:r>
          </a:p>
        </p:txBody>
      </p:sp>
      <p:sp>
        <p:nvSpPr>
          <p:cNvPr id="2" name="Title 1">
            <a:extLst>
              <a:ext uri="{FF2B5EF4-FFF2-40B4-BE49-F238E27FC236}">
                <a16:creationId xmlns:a16="http://schemas.microsoft.com/office/drawing/2014/main" id="{5CC81004-83D3-1FD9-8DEB-8753B675234C}"/>
              </a:ext>
            </a:extLst>
          </p:cNvPr>
          <p:cNvSpPr>
            <a:spLocks noGrp="1"/>
          </p:cNvSpPr>
          <p:nvPr>
            <p:ph type="title"/>
          </p:nvPr>
        </p:nvSpPr>
        <p:spPr>
          <a:xfrm>
            <a:off x="457201" y="723900"/>
            <a:ext cx="3611880" cy="457200"/>
          </a:xfrm>
        </p:spPr>
        <p:txBody>
          <a:bodyPr/>
          <a:lstStyle>
            <a:lvl1pPr>
              <a:defRPr b="1">
                <a:solidFill>
                  <a:schemeClr val="tx1"/>
                </a:solidFill>
                <a:latin typeface="+mn-lt"/>
              </a:defRPr>
            </a:lvl1pPr>
          </a:lstStyle>
          <a:p>
            <a:r>
              <a:rPr lang="en-US"/>
              <a:t>Click to edit Master title style</a:t>
            </a:r>
          </a:p>
        </p:txBody>
      </p:sp>
      <p:sp>
        <p:nvSpPr>
          <p:cNvPr id="3" name="Text Placeholder 10">
            <a:extLst>
              <a:ext uri="{FF2B5EF4-FFF2-40B4-BE49-F238E27FC236}">
                <a16:creationId xmlns:a16="http://schemas.microsoft.com/office/drawing/2014/main" id="{6B05C9E2-FF8C-3AB5-99B5-2786F045CA73}"/>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
        <p:nvSpPr>
          <p:cNvPr id="4" name="TextBox 3">
            <a:extLst>
              <a:ext uri="{FF2B5EF4-FFF2-40B4-BE49-F238E27FC236}">
                <a16:creationId xmlns:a16="http://schemas.microsoft.com/office/drawing/2014/main" id="{7093178D-6CC8-41D7-8CEB-9ED5EE67A4BD}"/>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5" name="Text Placeholder 3">
            <a:extLst>
              <a:ext uri="{FF2B5EF4-FFF2-40B4-BE49-F238E27FC236}">
                <a16:creationId xmlns:a16="http://schemas.microsoft.com/office/drawing/2014/main" id="{ACC52C08-BA77-F41F-7A2A-48DD915C7E8E}"/>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Tree>
    <p:extLst>
      <p:ext uri="{BB962C8B-B14F-4D97-AF65-F5344CB8AC3E}">
        <p14:creationId xmlns:p14="http://schemas.microsoft.com/office/powerpoint/2010/main" val="85993168"/>
      </p:ext>
    </p:extLst>
  </p:cSld>
  <p:clrMapOvr>
    <a:masterClrMapping/>
  </p:clrMapOvr>
  <p:transition/>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ase Study-2/3 Picture-Dar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1463925-928E-4FE1-B9E5-B83141A2C221}"/>
              </a:ext>
            </a:extLst>
          </p:cNvPr>
          <p:cNvSpPr/>
          <p:nvPr userDrawn="1"/>
        </p:nvSpPr>
        <p:spPr bwMode="auto">
          <a:xfrm>
            <a:off x="-1"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7" name="Graphic 6">
            <a:extLst>
              <a:ext uri="{FF2B5EF4-FFF2-40B4-BE49-F238E27FC236}">
                <a16:creationId xmlns:a16="http://schemas.microsoft.com/office/drawing/2014/main" id="{C169AD5E-5F94-E6C0-0DB3-77E8A5A0D3C0}"/>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0" y="6438901"/>
            <a:ext cx="540540" cy="190499"/>
          </a:xfrm>
          <a:prstGeom prst="rect">
            <a:avLst/>
          </a:prstGeom>
        </p:spPr>
      </p:pic>
      <p:sp>
        <p:nvSpPr>
          <p:cNvPr id="8" name="TextBox 7">
            <a:extLst>
              <a:ext uri="{FF2B5EF4-FFF2-40B4-BE49-F238E27FC236}">
                <a16:creationId xmlns:a16="http://schemas.microsoft.com/office/drawing/2014/main" id="{D63DBF0C-CA25-003D-B5D8-6EE24C1F808C}"/>
              </a:ext>
            </a:extLst>
          </p:cNvPr>
          <p:cNvSpPr txBox="1"/>
          <p:nvPr userDrawn="1"/>
        </p:nvSpPr>
        <p:spPr>
          <a:xfrm>
            <a:off x="10048874"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10" name="Text Placeholder 3">
            <a:extLst>
              <a:ext uri="{FF2B5EF4-FFF2-40B4-BE49-F238E27FC236}">
                <a16:creationId xmlns:a16="http://schemas.microsoft.com/office/drawing/2014/main" id="{697B36E0-E687-34C7-ACB3-F681FF77C582}"/>
              </a:ext>
            </a:extLst>
          </p:cNvPr>
          <p:cNvSpPr txBox="1"/>
          <p:nvPr userDrawn="1"/>
        </p:nvSpPr>
        <p:spPr>
          <a:xfrm>
            <a:off x="11498093"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
        <p:nvSpPr>
          <p:cNvPr id="9" name="Rectangle 8">
            <a:extLst>
              <a:ext uri="{FF2B5EF4-FFF2-40B4-BE49-F238E27FC236}">
                <a16:creationId xmlns:a16="http://schemas.microsoft.com/office/drawing/2014/main" id="{1657C14D-88D4-2E4E-B3D4-C2C8ABFC1A31}"/>
              </a:ext>
            </a:extLst>
          </p:cNvPr>
          <p:cNvSpPr/>
          <p:nvPr userDrawn="1"/>
        </p:nvSpPr>
        <p:spPr bwMode="auto">
          <a:xfrm>
            <a:off x="4302124" y="0"/>
            <a:ext cx="7889875"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14" name="Picture Placeholder 2">
            <a:extLst>
              <a:ext uri="{FF2B5EF4-FFF2-40B4-BE49-F238E27FC236}">
                <a16:creationId xmlns:a16="http://schemas.microsoft.com/office/drawing/2014/main" id="{B0B5FC9B-C94B-DD4C-B568-43367EF1D400}"/>
              </a:ext>
            </a:extLst>
          </p:cNvPr>
          <p:cNvSpPr>
            <a:spLocks noGrp="1"/>
          </p:cNvSpPr>
          <p:nvPr>
            <p:ph type="pic" sz="quarter" idx="16"/>
          </p:nvPr>
        </p:nvSpPr>
        <p:spPr>
          <a:xfrm>
            <a:off x="4314697" y="0"/>
            <a:ext cx="7877303" cy="6858000"/>
          </a:xfrm>
          <a:prstGeom prst="rect">
            <a:avLst/>
          </a:prstGeom>
          <a:solidFill>
            <a:schemeClr val="tx1">
              <a:lumMod val="85000"/>
              <a:lumOff val="15000"/>
            </a:schemeClr>
          </a:solidFill>
        </p:spPr>
        <p:txBody>
          <a:bodyPr/>
          <a:lstStyle/>
          <a:p>
            <a:r>
              <a:rPr lang="en-US"/>
              <a:t>Click icon to add picture</a:t>
            </a:r>
          </a:p>
        </p:txBody>
      </p:sp>
      <p:sp>
        <p:nvSpPr>
          <p:cNvPr id="2" name="Title 1">
            <a:extLst>
              <a:ext uri="{FF2B5EF4-FFF2-40B4-BE49-F238E27FC236}">
                <a16:creationId xmlns:a16="http://schemas.microsoft.com/office/drawing/2014/main" id="{5CC81004-83D3-1FD9-8DEB-8753B675234C}"/>
              </a:ext>
            </a:extLst>
          </p:cNvPr>
          <p:cNvSpPr>
            <a:spLocks noGrp="1"/>
          </p:cNvSpPr>
          <p:nvPr>
            <p:ph type="title"/>
          </p:nvPr>
        </p:nvSpPr>
        <p:spPr>
          <a:xfrm>
            <a:off x="457201" y="723900"/>
            <a:ext cx="3611880" cy="457200"/>
          </a:xfrm>
        </p:spPr>
        <p:txBody>
          <a:bodyPr/>
          <a:lstStyle>
            <a:lvl1pPr>
              <a:defRPr b="1">
                <a:solidFill>
                  <a:schemeClr val="bg1"/>
                </a:solidFill>
                <a:latin typeface="+mn-lt"/>
              </a:defRPr>
            </a:lvl1pPr>
          </a:lstStyle>
          <a:p>
            <a:r>
              <a:rPr lang="en-US"/>
              <a:t>Click to edit Master title style</a:t>
            </a:r>
          </a:p>
        </p:txBody>
      </p:sp>
      <p:sp>
        <p:nvSpPr>
          <p:cNvPr id="3" name="Text Placeholder 10">
            <a:extLst>
              <a:ext uri="{FF2B5EF4-FFF2-40B4-BE49-F238E27FC236}">
                <a16:creationId xmlns:a16="http://schemas.microsoft.com/office/drawing/2014/main" id="{6B05C9E2-FF8C-3AB5-99B5-2786F045CA73}"/>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
        <p:nvSpPr>
          <p:cNvPr id="4" name="TextBox 3">
            <a:extLst>
              <a:ext uri="{FF2B5EF4-FFF2-40B4-BE49-F238E27FC236}">
                <a16:creationId xmlns:a16="http://schemas.microsoft.com/office/drawing/2014/main" id="{7093178D-6CC8-41D7-8CEB-9ED5EE67A4BD}"/>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5" name="Text Placeholder 3">
            <a:extLst>
              <a:ext uri="{FF2B5EF4-FFF2-40B4-BE49-F238E27FC236}">
                <a16:creationId xmlns:a16="http://schemas.microsoft.com/office/drawing/2014/main" id="{ACC52C08-BA77-F41F-7A2A-48DD915C7E8E}"/>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390384449"/>
      </p:ext>
    </p:extLst>
  </p:cSld>
  <p:clrMapOvr>
    <a:masterClrMapping/>
  </p:clrMapOvr>
  <p:transition/>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ase Study-MockUp">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2378075"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11" name="Title 1"/>
          <p:cNvSpPr>
            <a:spLocks noGrp="1"/>
          </p:cNvSpPr>
          <p:nvPr>
            <p:ph type="title"/>
          </p:nvPr>
        </p:nvSpPr>
        <p:spPr>
          <a:xfrm>
            <a:off x="4303841" y="1600200"/>
            <a:ext cx="4797425" cy="338554"/>
          </a:xfrm>
        </p:spPr>
        <p:txBody>
          <a:bodyPr>
            <a:spAutoFit/>
          </a:bodyPr>
          <a:lstStyle>
            <a:lvl1pPr>
              <a:defRPr b="1">
                <a:solidFill>
                  <a:schemeClr val="tx1"/>
                </a:solidFill>
                <a:latin typeface="+mn-lt"/>
              </a:defRPr>
            </a:lvl1pPr>
          </a:lstStyle>
          <a:p>
            <a:r>
              <a:rPr lang="en-US"/>
              <a:t>Click to edit Master title style</a:t>
            </a:r>
          </a:p>
        </p:txBody>
      </p:sp>
      <p:sp>
        <p:nvSpPr>
          <p:cNvPr id="10" name="Text Placeholder 2">
            <a:extLst>
              <a:ext uri="{FF2B5EF4-FFF2-40B4-BE49-F238E27FC236}">
                <a16:creationId xmlns:a16="http://schemas.microsoft.com/office/drawing/2014/main" id="{DCFE7496-2B11-468F-A424-81EF7552D417}"/>
              </a:ext>
            </a:extLst>
          </p:cNvPr>
          <p:cNvSpPr>
            <a:spLocks noGrp="1"/>
          </p:cNvSpPr>
          <p:nvPr>
            <p:ph type="body" sz="quarter" idx="17" hasCustomPrompt="1"/>
          </p:nvPr>
        </p:nvSpPr>
        <p:spPr>
          <a:xfrm>
            <a:off x="4316414" y="2286000"/>
            <a:ext cx="4784852" cy="3657600"/>
          </a:xfrm>
          <a:prstGeom prst="rect">
            <a:avLst/>
          </a:prstGeom>
        </p:spPr>
        <p:txBody>
          <a:bodyPr/>
          <a:lstStyle>
            <a:lvl1pPr>
              <a:defRPr sz="1600">
                <a:solidFill>
                  <a:schemeClr val="tx1"/>
                </a:solidFill>
                <a:latin typeface="+mn-lt"/>
                <a:cs typeface="Calibri Light" panose="020F0302020204030204" pitchFamily="34" charset="0"/>
              </a:defRPr>
            </a:lvl1pPr>
            <a:lvl2pPr>
              <a:buNone/>
              <a:defRPr/>
            </a:lvl2pPr>
            <a:lvl3pPr>
              <a:buNone/>
              <a:defRPr/>
            </a:lvl3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p:txBody>
      </p:sp>
      <p:pic>
        <p:nvPicPr>
          <p:cNvPr id="12" name="Graphic 11">
            <a:extLst>
              <a:ext uri="{FF2B5EF4-FFF2-40B4-BE49-F238E27FC236}">
                <a16:creationId xmlns:a16="http://schemas.microsoft.com/office/drawing/2014/main" id="{15EB0785-A8B2-B844-97DC-362F6DEDBA7A}"/>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Tree>
    <p:extLst>
      <p:ext uri="{BB962C8B-B14F-4D97-AF65-F5344CB8AC3E}">
        <p14:creationId xmlns:p14="http://schemas.microsoft.com/office/powerpoint/2010/main" val="1891877948"/>
      </p:ext>
    </p:extLst>
  </p:cSld>
  <p:clrMapOvr>
    <a:masterClrMapping/>
  </p:clrMapOvr>
  <p:transition/>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ase Study-MockUp-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D6310AE-15DA-337B-9B5E-33A904BF3549}"/>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2378075" cy="6858000"/>
          </a:xfrm>
          <a:prstGeom prst="rect">
            <a:avLst/>
          </a:prstGeom>
          <a:solidFill>
            <a:schemeClr val="tx1">
              <a:lumMod val="85000"/>
              <a:lumOff val="1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11" name="Title 1"/>
          <p:cNvSpPr>
            <a:spLocks noGrp="1"/>
          </p:cNvSpPr>
          <p:nvPr>
            <p:ph type="title"/>
          </p:nvPr>
        </p:nvSpPr>
        <p:spPr>
          <a:xfrm>
            <a:off x="4303841" y="1600200"/>
            <a:ext cx="4797425" cy="338554"/>
          </a:xfrm>
        </p:spPr>
        <p:txBody>
          <a:bodyPr>
            <a:spAutoFit/>
          </a:bodyPr>
          <a:lstStyle>
            <a:lvl1pPr>
              <a:defRPr b="1">
                <a:solidFill>
                  <a:schemeClr val="bg1"/>
                </a:solidFill>
                <a:latin typeface="+mn-lt"/>
              </a:defRPr>
            </a:lvl1pPr>
          </a:lstStyle>
          <a:p>
            <a:r>
              <a:rPr lang="en-US"/>
              <a:t>Click to edit Master title style</a:t>
            </a:r>
          </a:p>
        </p:txBody>
      </p:sp>
      <p:sp>
        <p:nvSpPr>
          <p:cNvPr id="10" name="Text Placeholder 2">
            <a:extLst>
              <a:ext uri="{FF2B5EF4-FFF2-40B4-BE49-F238E27FC236}">
                <a16:creationId xmlns:a16="http://schemas.microsoft.com/office/drawing/2014/main" id="{DCFE7496-2B11-468F-A424-81EF7552D417}"/>
              </a:ext>
            </a:extLst>
          </p:cNvPr>
          <p:cNvSpPr>
            <a:spLocks noGrp="1"/>
          </p:cNvSpPr>
          <p:nvPr>
            <p:ph type="body" sz="quarter" idx="17" hasCustomPrompt="1"/>
          </p:nvPr>
        </p:nvSpPr>
        <p:spPr>
          <a:xfrm>
            <a:off x="4316414" y="2286000"/>
            <a:ext cx="4784852" cy="3657600"/>
          </a:xfrm>
          <a:prstGeom prst="rect">
            <a:avLst/>
          </a:prstGeom>
        </p:spPr>
        <p:txBody>
          <a:bodyPr/>
          <a:lstStyle>
            <a:lvl1pPr>
              <a:defRPr sz="1600">
                <a:solidFill>
                  <a:schemeClr val="bg1"/>
                </a:solidFill>
                <a:latin typeface="+mn-lt"/>
                <a:cs typeface="Calibri Light" panose="020F0302020204030204" pitchFamily="34" charset="0"/>
              </a:defRPr>
            </a:lvl1pPr>
            <a:lvl2pPr>
              <a:buNone/>
              <a:defRPr/>
            </a:lvl2pPr>
            <a:lvl3pPr>
              <a:buNone/>
              <a:defRPr/>
            </a:lvl3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p:txBody>
      </p:sp>
      <p:pic>
        <p:nvPicPr>
          <p:cNvPr id="4" name="Graphic 3">
            <a:extLst>
              <a:ext uri="{FF2B5EF4-FFF2-40B4-BE49-F238E27FC236}">
                <a16:creationId xmlns:a16="http://schemas.microsoft.com/office/drawing/2014/main" id="{C4F314DE-C7E3-7237-4318-0407E44F5726}"/>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5" name="TextBox 4">
            <a:extLst>
              <a:ext uri="{FF2B5EF4-FFF2-40B4-BE49-F238E27FC236}">
                <a16:creationId xmlns:a16="http://schemas.microsoft.com/office/drawing/2014/main" id="{9A5B1A98-E850-C3DE-38BF-EFAE0A2DC98C}"/>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6" name="Text Placeholder 3">
            <a:extLst>
              <a:ext uri="{FF2B5EF4-FFF2-40B4-BE49-F238E27FC236}">
                <a16:creationId xmlns:a16="http://schemas.microsoft.com/office/drawing/2014/main" id="{6E6FC5F8-7CE5-D29D-2CCA-C5715CDD43BD}"/>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529326006"/>
      </p:ext>
    </p:extLst>
  </p:cSld>
  <p:clrMapOvr>
    <a:masterClrMapping/>
  </p:clrMapOvr>
  <p:transition/>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ase Study-Mock Up Lef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7180263"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8" name="Graphic 7">
            <a:extLst>
              <a:ext uri="{FF2B5EF4-FFF2-40B4-BE49-F238E27FC236}">
                <a16:creationId xmlns:a16="http://schemas.microsoft.com/office/drawing/2014/main" id="{ECD48285-8885-4D22-8AE4-172AF6114199}"/>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3" name="Title 1">
            <a:extLst>
              <a:ext uri="{FF2B5EF4-FFF2-40B4-BE49-F238E27FC236}">
                <a16:creationId xmlns:a16="http://schemas.microsoft.com/office/drawing/2014/main" id="{15F520A7-9AB7-29A3-F6E1-6EDE842DFA3A}"/>
              </a:ext>
            </a:extLst>
          </p:cNvPr>
          <p:cNvSpPr>
            <a:spLocks noGrp="1"/>
          </p:cNvSpPr>
          <p:nvPr>
            <p:ph type="title"/>
          </p:nvPr>
        </p:nvSpPr>
        <p:spPr>
          <a:xfrm>
            <a:off x="457200" y="723900"/>
            <a:ext cx="5530849" cy="457200"/>
          </a:xfrm>
        </p:spPr>
        <p:txBody>
          <a:bodyPr/>
          <a:lstStyle>
            <a:lvl1pPr>
              <a:defRPr b="1">
                <a:solidFill>
                  <a:schemeClr val="tx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B35B6FBE-AD77-73FE-AB75-C5B0A0FF3DDF}"/>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883897628"/>
      </p:ext>
    </p:extLst>
  </p:cSld>
  <p:clrMapOvr>
    <a:masterClrMapping/>
  </p:clrMapOvr>
  <p:transition/>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ase Study-Mock Up Left-Dar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69C4A8F-5B1E-7B0E-CAF7-B9F33D92C844}"/>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7180263" cy="6858000"/>
          </a:xfrm>
          <a:prstGeom prst="rect">
            <a:avLst/>
          </a:prstGeom>
          <a:solidFill>
            <a:schemeClr val="tx1">
              <a:lumMod val="85000"/>
              <a:lumOff val="1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15F520A7-9AB7-29A3-F6E1-6EDE842DFA3A}"/>
              </a:ext>
            </a:extLst>
          </p:cNvPr>
          <p:cNvSpPr>
            <a:spLocks noGrp="1"/>
          </p:cNvSpPr>
          <p:nvPr>
            <p:ph type="title"/>
          </p:nvPr>
        </p:nvSpPr>
        <p:spPr>
          <a:xfrm>
            <a:off x="457200" y="723900"/>
            <a:ext cx="5530849" cy="457200"/>
          </a:xfrm>
        </p:spPr>
        <p:txBody>
          <a:bodyPr/>
          <a:lstStyle>
            <a:lvl1pPr>
              <a:defRPr b="1">
                <a:solidFill>
                  <a:schemeClr val="bg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B35B6FBE-AD77-73FE-AB75-C5B0A0FF3DDF}"/>
              </a:ext>
            </a:extLst>
          </p:cNvPr>
          <p:cNvSpPr>
            <a:spLocks noGrp="1"/>
          </p:cNvSpPr>
          <p:nvPr>
            <p:ph type="body" sz="quarter" idx="15" hasCustomPrompt="1"/>
          </p:nvPr>
        </p:nvSpPr>
        <p:spPr>
          <a:xfrm>
            <a:off x="457200" y="382447"/>
            <a:ext cx="3611880" cy="225706"/>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pic>
        <p:nvPicPr>
          <p:cNvPr id="6" name="Graphic 5">
            <a:extLst>
              <a:ext uri="{FF2B5EF4-FFF2-40B4-BE49-F238E27FC236}">
                <a16:creationId xmlns:a16="http://schemas.microsoft.com/office/drawing/2014/main" id="{1D6F42AB-F517-759C-A3C4-63443ED771DD}"/>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7" name="TextBox 6">
            <a:extLst>
              <a:ext uri="{FF2B5EF4-FFF2-40B4-BE49-F238E27FC236}">
                <a16:creationId xmlns:a16="http://schemas.microsoft.com/office/drawing/2014/main" id="{714E9D77-5CF8-5131-6018-48DF58117ECE}"/>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9" name="Text Placeholder 3">
            <a:extLst>
              <a:ext uri="{FF2B5EF4-FFF2-40B4-BE49-F238E27FC236}">
                <a16:creationId xmlns:a16="http://schemas.microsoft.com/office/drawing/2014/main" id="{334280A7-4796-759A-6B00-0444E865A6A0}"/>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2259551208"/>
      </p:ext>
    </p:extLst>
  </p:cSld>
  <p:clrMapOvr>
    <a:masterClrMapping/>
  </p:clrMapOvr>
  <p:transition/>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ase Study-Mock Up Left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7180263"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4" name="Graphic 3">
            <a:extLst>
              <a:ext uri="{FF2B5EF4-FFF2-40B4-BE49-F238E27FC236}">
                <a16:creationId xmlns:a16="http://schemas.microsoft.com/office/drawing/2014/main" id="{FF61EEF5-D25E-43F9-9DE7-B0D48CE58D19}"/>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3" name="Title 1">
            <a:extLst>
              <a:ext uri="{FF2B5EF4-FFF2-40B4-BE49-F238E27FC236}">
                <a16:creationId xmlns:a16="http://schemas.microsoft.com/office/drawing/2014/main" id="{C700771F-7FE8-2510-0C0E-734572A38145}"/>
              </a:ext>
            </a:extLst>
          </p:cNvPr>
          <p:cNvSpPr>
            <a:spLocks noGrp="1"/>
          </p:cNvSpPr>
          <p:nvPr>
            <p:ph type="title"/>
          </p:nvPr>
        </p:nvSpPr>
        <p:spPr>
          <a:xfrm>
            <a:off x="457200" y="723900"/>
            <a:ext cx="5764213" cy="457200"/>
          </a:xfrm>
        </p:spPr>
        <p:txBody>
          <a:bodyPr/>
          <a:lstStyle>
            <a:lvl1pPr>
              <a:defRPr b="1">
                <a:solidFill>
                  <a:schemeClr val="bg1"/>
                </a:solidFill>
                <a:latin typeface="+mn-lt"/>
              </a:defRPr>
            </a:lvl1pPr>
          </a:lstStyle>
          <a:p>
            <a:r>
              <a:rPr lang="en-US"/>
              <a:t>Click to edit Master title style</a:t>
            </a:r>
          </a:p>
        </p:txBody>
      </p:sp>
      <p:sp>
        <p:nvSpPr>
          <p:cNvPr id="5" name="Text Placeholder 10">
            <a:extLst>
              <a:ext uri="{FF2B5EF4-FFF2-40B4-BE49-F238E27FC236}">
                <a16:creationId xmlns:a16="http://schemas.microsoft.com/office/drawing/2014/main" id="{E1513A24-C9FD-06A1-1015-D9656D68B888}"/>
              </a:ext>
            </a:extLst>
          </p:cNvPr>
          <p:cNvSpPr>
            <a:spLocks noGrp="1"/>
          </p:cNvSpPr>
          <p:nvPr>
            <p:ph type="body" sz="quarter" idx="15" hasCustomPrompt="1"/>
          </p:nvPr>
        </p:nvSpPr>
        <p:spPr>
          <a:xfrm>
            <a:off x="457200" y="382446"/>
            <a:ext cx="5764213" cy="255227"/>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1700073607"/>
      </p:ext>
    </p:extLst>
  </p:cSld>
  <p:clrMapOvr>
    <a:masterClrMapping/>
  </p:clrMapOvr>
  <p:transition/>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ase Study-Mock Up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2378075"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11" name="Title 1"/>
          <p:cNvSpPr>
            <a:spLocks noGrp="1"/>
          </p:cNvSpPr>
          <p:nvPr>
            <p:ph type="title"/>
          </p:nvPr>
        </p:nvSpPr>
        <p:spPr>
          <a:xfrm>
            <a:off x="4303841" y="1600200"/>
            <a:ext cx="4797425" cy="338554"/>
          </a:xfrm>
        </p:spPr>
        <p:txBody>
          <a:bodyPr>
            <a:spAutoFit/>
          </a:bodyPr>
          <a:lstStyle>
            <a:lvl1pPr>
              <a:defRPr b="1">
                <a:solidFill>
                  <a:schemeClr val="tx1"/>
                </a:solidFill>
                <a:latin typeface="+mn-lt"/>
              </a:defRPr>
            </a:lvl1pPr>
          </a:lstStyle>
          <a:p>
            <a:r>
              <a:rPr lang="en-US"/>
              <a:t>Click to edit Master title style</a:t>
            </a:r>
          </a:p>
        </p:txBody>
      </p:sp>
      <p:sp>
        <p:nvSpPr>
          <p:cNvPr id="10" name="Text Placeholder 2">
            <a:extLst>
              <a:ext uri="{FF2B5EF4-FFF2-40B4-BE49-F238E27FC236}">
                <a16:creationId xmlns:a16="http://schemas.microsoft.com/office/drawing/2014/main" id="{DCFE7496-2B11-468F-A424-81EF7552D417}"/>
              </a:ext>
            </a:extLst>
          </p:cNvPr>
          <p:cNvSpPr>
            <a:spLocks noGrp="1"/>
          </p:cNvSpPr>
          <p:nvPr>
            <p:ph type="body" sz="quarter" idx="17" hasCustomPrompt="1"/>
          </p:nvPr>
        </p:nvSpPr>
        <p:spPr>
          <a:xfrm>
            <a:off x="4316414" y="2286000"/>
            <a:ext cx="4784852" cy="3657600"/>
          </a:xfrm>
          <a:prstGeom prst="rect">
            <a:avLst/>
          </a:prstGeom>
        </p:spPr>
        <p:txBody>
          <a:bodyPr/>
          <a:lstStyle>
            <a:lvl1pPr>
              <a:defRPr sz="1600">
                <a:solidFill>
                  <a:schemeClr val="tx1"/>
                </a:solidFill>
                <a:latin typeface="+mn-lt"/>
                <a:cs typeface="Calibri Light" panose="020F0302020204030204" pitchFamily="34" charset="0"/>
              </a:defRPr>
            </a:lvl1pPr>
            <a:lvl2pPr>
              <a:buNone/>
              <a:defRPr/>
            </a:lvl2pPr>
            <a:lvl3pPr>
              <a:buNone/>
              <a:defRPr/>
            </a:lvl3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p:txBody>
      </p:sp>
      <p:pic>
        <p:nvPicPr>
          <p:cNvPr id="12" name="Graphic 11">
            <a:extLst>
              <a:ext uri="{FF2B5EF4-FFF2-40B4-BE49-F238E27FC236}">
                <a16:creationId xmlns:a16="http://schemas.microsoft.com/office/drawing/2014/main" id="{E5D96D1E-C1BD-6F40-A978-D03F53CD4A4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Tree>
    <p:extLst>
      <p:ext uri="{BB962C8B-B14F-4D97-AF65-F5344CB8AC3E}">
        <p14:creationId xmlns:p14="http://schemas.microsoft.com/office/powerpoint/2010/main" val="1950641839"/>
      </p:ext>
    </p:extLst>
  </p:cSld>
  <p:clrMapOvr>
    <a:masterClrMapping/>
  </p:clrMapOvr>
  <p:transition/>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Narrow">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17DFB89-A9BD-47AC-B57A-7869039229B5}"/>
              </a:ext>
            </a:extLst>
          </p:cNvPr>
          <p:cNvSpPr/>
          <p:nvPr userDrawn="1"/>
        </p:nvSpPr>
        <p:spPr bwMode="auto">
          <a:xfrm>
            <a:off x="-34032" y="0"/>
            <a:ext cx="3142357"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8" name="Graphic 7">
            <a:extLst>
              <a:ext uri="{FF2B5EF4-FFF2-40B4-BE49-F238E27FC236}">
                <a16:creationId xmlns:a16="http://schemas.microsoft.com/office/drawing/2014/main" id="{EE036E7A-2B84-45D1-985C-C2AD71420C46}"/>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7" name="Picture Placeholder 2">
            <a:extLst>
              <a:ext uri="{FF2B5EF4-FFF2-40B4-BE49-F238E27FC236}">
                <a16:creationId xmlns:a16="http://schemas.microsoft.com/office/drawing/2014/main" id="{CE8FAB7B-4710-4747-B680-F6B4F0097B29}"/>
              </a:ext>
            </a:extLst>
          </p:cNvPr>
          <p:cNvSpPr>
            <a:spLocks noGrp="1"/>
          </p:cNvSpPr>
          <p:nvPr>
            <p:ph type="pic" sz="quarter" idx="16"/>
          </p:nvPr>
        </p:nvSpPr>
        <p:spPr>
          <a:xfrm>
            <a:off x="3108325" y="0"/>
            <a:ext cx="9083675" cy="6858000"/>
          </a:xfrm>
          <a:prstGeom prst="rect">
            <a:avLst/>
          </a:prstGeom>
        </p:spPr>
        <p:txBody>
          <a:bodyPr/>
          <a:lstStyle/>
          <a:p>
            <a:r>
              <a:rPr lang="en-US"/>
              <a:t>Click icon to add picture</a:t>
            </a:r>
          </a:p>
        </p:txBody>
      </p:sp>
      <p:sp>
        <p:nvSpPr>
          <p:cNvPr id="2" name="Title 1">
            <a:extLst>
              <a:ext uri="{FF2B5EF4-FFF2-40B4-BE49-F238E27FC236}">
                <a16:creationId xmlns:a16="http://schemas.microsoft.com/office/drawing/2014/main" id="{2C54523F-EFD3-EDB0-4AF0-FB2421CCFFF3}"/>
              </a:ext>
            </a:extLst>
          </p:cNvPr>
          <p:cNvSpPr>
            <a:spLocks noGrp="1"/>
          </p:cNvSpPr>
          <p:nvPr>
            <p:ph type="title"/>
          </p:nvPr>
        </p:nvSpPr>
        <p:spPr>
          <a:xfrm>
            <a:off x="457200" y="723900"/>
            <a:ext cx="2586789" cy="457200"/>
          </a:xfrm>
        </p:spPr>
        <p:txBody>
          <a:bodyPr/>
          <a:lstStyle>
            <a:lvl1pPr>
              <a:defRPr b="1">
                <a:solidFill>
                  <a:schemeClr val="bg1"/>
                </a:solidFill>
                <a:latin typeface="+mn-lt"/>
              </a:defRPr>
            </a:lvl1pPr>
          </a:lstStyle>
          <a:p>
            <a:r>
              <a:rPr lang="en-US"/>
              <a:t>Click to edit Master title style</a:t>
            </a:r>
          </a:p>
        </p:txBody>
      </p:sp>
      <p:sp>
        <p:nvSpPr>
          <p:cNvPr id="3" name="Text Placeholder 10">
            <a:extLst>
              <a:ext uri="{FF2B5EF4-FFF2-40B4-BE49-F238E27FC236}">
                <a16:creationId xmlns:a16="http://schemas.microsoft.com/office/drawing/2014/main" id="{7DB8D92B-BDD7-86B1-A31A-C3740736BA65}"/>
              </a:ext>
            </a:extLst>
          </p:cNvPr>
          <p:cNvSpPr>
            <a:spLocks noGrp="1"/>
          </p:cNvSpPr>
          <p:nvPr>
            <p:ph type="body" sz="quarter" idx="15" hasCustomPrompt="1"/>
          </p:nvPr>
        </p:nvSpPr>
        <p:spPr>
          <a:xfrm>
            <a:off x="457200" y="382446"/>
            <a:ext cx="2586789" cy="255227"/>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2735260412"/>
      </p:ext>
    </p:extLst>
  </p:cSld>
  <p:clrMapOvr>
    <a:masterClrMapping/>
  </p:clrMapOvr>
  <p:transition/>
  <p:extLst>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Narrow-Ligh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17DFB89-A9BD-47AC-B57A-7869039229B5}"/>
              </a:ext>
            </a:extLst>
          </p:cNvPr>
          <p:cNvSpPr/>
          <p:nvPr userDrawn="1"/>
        </p:nvSpPr>
        <p:spPr bwMode="auto">
          <a:xfrm>
            <a:off x="-34032" y="0"/>
            <a:ext cx="3142357"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7" name="Picture Placeholder 2">
            <a:extLst>
              <a:ext uri="{FF2B5EF4-FFF2-40B4-BE49-F238E27FC236}">
                <a16:creationId xmlns:a16="http://schemas.microsoft.com/office/drawing/2014/main" id="{CE8FAB7B-4710-4747-B680-F6B4F0097B29}"/>
              </a:ext>
            </a:extLst>
          </p:cNvPr>
          <p:cNvSpPr>
            <a:spLocks noGrp="1"/>
          </p:cNvSpPr>
          <p:nvPr>
            <p:ph type="pic" sz="quarter" idx="16"/>
          </p:nvPr>
        </p:nvSpPr>
        <p:spPr>
          <a:xfrm>
            <a:off x="3108325" y="0"/>
            <a:ext cx="9083675" cy="6858000"/>
          </a:xfrm>
          <a:prstGeom prst="rect">
            <a:avLst/>
          </a:prstGeom>
        </p:spPr>
        <p:txBody>
          <a:bodyPr/>
          <a:lstStyle/>
          <a:p>
            <a:r>
              <a:rPr lang="en-US"/>
              <a:t>Click icon to add picture</a:t>
            </a:r>
          </a:p>
        </p:txBody>
      </p:sp>
      <p:sp>
        <p:nvSpPr>
          <p:cNvPr id="2" name="Title 1">
            <a:extLst>
              <a:ext uri="{FF2B5EF4-FFF2-40B4-BE49-F238E27FC236}">
                <a16:creationId xmlns:a16="http://schemas.microsoft.com/office/drawing/2014/main" id="{2C54523F-EFD3-EDB0-4AF0-FB2421CCFFF3}"/>
              </a:ext>
            </a:extLst>
          </p:cNvPr>
          <p:cNvSpPr>
            <a:spLocks noGrp="1"/>
          </p:cNvSpPr>
          <p:nvPr>
            <p:ph type="title"/>
          </p:nvPr>
        </p:nvSpPr>
        <p:spPr>
          <a:xfrm>
            <a:off x="457200" y="723900"/>
            <a:ext cx="2586789" cy="457200"/>
          </a:xfrm>
        </p:spPr>
        <p:txBody>
          <a:bodyPr/>
          <a:lstStyle>
            <a:lvl1pPr>
              <a:defRPr b="1">
                <a:solidFill>
                  <a:schemeClr val="tx1"/>
                </a:solidFill>
                <a:latin typeface="+mn-lt"/>
              </a:defRPr>
            </a:lvl1pPr>
          </a:lstStyle>
          <a:p>
            <a:r>
              <a:rPr lang="en-US"/>
              <a:t>Click to edit Master title style</a:t>
            </a:r>
          </a:p>
        </p:txBody>
      </p:sp>
      <p:sp>
        <p:nvSpPr>
          <p:cNvPr id="3" name="Text Placeholder 10">
            <a:extLst>
              <a:ext uri="{FF2B5EF4-FFF2-40B4-BE49-F238E27FC236}">
                <a16:creationId xmlns:a16="http://schemas.microsoft.com/office/drawing/2014/main" id="{7DB8D92B-BDD7-86B1-A31A-C3740736BA65}"/>
              </a:ext>
            </a:extLst>
          </p:cNvPr>
          <p:cNvSpPr>
            <a:spLocks noGrp="1"/>
          </p:cNvSpPr>
          <p:nvPr>
            <p:ph type="body" sz="quarter" idx="15" hasCustomPrompt="1"/>
          </p:nvPr>
        </p:nvSpPr>
        <p:spPr>
          <a:xfrm>
            <a:off x="457200" y="382446"/>
            <a:ext cx="2586789" cy="255227"/>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pic>
        <p:nvPicPr>
          <p:cNvPr id="4" name="Graphic 3">
            <a:extLst>
              <a:ext uri="{FF2B5EF4-FFF2-40B4-BE49-F238E27FC236}">
                <a16:creationId xmlns:a16="http://schemas.microsoft.com/office/drawing/2014/main" id="{E104305F-427E-7B08-9801-43AF5256FF76}"/>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Tree>
    <p:extLst>
      <p:ext uri="{BB962C8B-B14F-4D97-AF65-F5344CB8AC3E}">
        <p14:creationId xmlns:p14="http://schemas.microsoft.com/office/powerpoint/2010/main" val="3930840214"/>
      </p:ext>
    </p:extLst>
  </p:cSld>
  <p:clrMapOvr>
    <a:masterClrMapping/>
  </p:clrMapOvr>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3" name="Title 2">
            <a:extLst>
              <a:ext uri="{FF2B5EF4-FFF2-40B4-BE49-F238E27FC236}">
                <a16:creationId xmlns:a16="http://schemas.microsoft.com/office/drawing/2014/main" id="{7D36EB9C-BBDB-7447-884B-AC6C7C7D1DA2}"/>
              </a:ext>
            </a:extLst>
          </p:cNvPr>
          <p:cNvSpPr>
            <a:spLocks noGrp="1"/>
          </p:cNvSpPr>
          <p:nvPr>
            <p:ph type="title" hasCustomPrompt="1"/>
          </p:nvPr>
        </p:nvSpPr>
        <p:spPr>
          <a:xfrm>
            <a:off x="467140" y="1191039"/>
            <a:ext cx="3024846" cy="923330"/>
          </a:xfrm>
        </p:spPr>
        <p:txBody>
          <a:bodyPr vert="horz" wrap="square" lIns="0" tIns="0" rIns="0" bIns="0" rtlCol="0" anchor="t">
            <a:spAutoFit/>
          </a:bodyPr>
          <a:lstStyle>
            <a:lvl1pPr>
              <a:defRPr lang="en-US" sz="6000" b="1" spc="0">
                <a:gradFill>
                  <a:gsLst>
                    <a:gs pos="50000">
                      <a:schemeClr val="accent2"/>
                    </a:gs>
                    <a:gs pos="70000">
                      <a:schemeClr val="accent5"/>
                    </a:gs>
                    <a:gs pos="100000">
                      <a:schemeClr val="accent4"/>
                    </a:gs>
                  </a:gsLst>
                  <a:lin ang="1200000" scaled="0"/>
                </a:gradFill>
                <a:effectLst/>
                <a:latin typeface="Calibri" panose="020F0502020204030204" pitchFamily="34" charset="0"/>
              </a:defRPr>
            </a:lvl1pPr>
          </a:lstStyle>
          <a:p>
            <a:pPr lvl="0"/>
            <a:r>
              <a:rPr lang="en-US"/>
              <a:t>Contents</a:t>
            </a:r>
          </a:p>
        </p:txBody>
      </p:sp>
      <p:sp>
        <p:nvSpPr>
          <p:cNvPr id="24" name="Text Placeholder 4">
            <a:extLst>
              <a:ext uri="{FF2B5EF4-FFF2-40B4-BE49-F238E27FC236}">
                <a16:creationId xmlns:a16="http://schemas.microsoft.com/office/drawing/2014/main" id="{ECE784D3-D287-664F-80A6-CBA29DD12FE1}"/>
              </a:ext>
            </a:extLst>
          </p:cNvPr>
          <p:cNvSpPr>
            <a:spLocks noGrp="1"/>
          </p:cNvSpPr>
          <p:nvPr>
            <p:ph type="body" sz="quarter" idx="10" hasCustomPrompt="1"/>
          </p:nvPr>
        </p:nvSpPr>
        <p:spPr>
          <a:xfrm>
            <a:off x="4324216" y="1521418"/>
            <a:ext cx="498928" cy="321627"/>
          </a:xfrm>
          <a:prstGeom prst="rect">
            <a:avLst/>
          </a:prstGeom>
        </p:spPr>
        <p:txBody>
          <a:bodyPr wrap="square" anchor="t" anchorCtr="0">
            <a:spAutoFit/>
          </a:bodyPr>
          <a:lstStyle>
            <a:lvl1pPr algn="r">
              <a:defRPr sz="2000" b="0">
                <a:solidFill>
                  <a:schemeClr val="tx1"/>
                </a:solidFill>
              </a:defRPr>
            </a:lvl1pPr>
          </a:lstStyle>
          <a:p>
            <a:pPr lvl="0"/>
            <a:r>
              <a:rPr lang="en-US"/>
              <a:t>01</a:t>
            </a:r>
          </a:p>
        </p:txBody>
      </p:sp>
      <p:sp>
        <p:nvSpPr>
          <p:cNvPr id="25" name="Text Placeholder 4">
            <a:extLst>
              <a:ext uri="{FF2B5EF4-FFF2-40B4-BE49-F238E27FC236}">
                <a16:creationId xmlns:a16="http://schemas.microsoft.com/office/drawing/2014/main" id="{29A1CE94-599A-5146-9EFB-9AEECE436784}"/>
              </a:ext>
            </a:extLst>
          </p:cNvPr>
          <p:cNvSpPr>
            <a:spLocks noGrp="1"/>
          </p:cNvSpPr>
          <p:nvPr>
            <p:ph type="body" sz="quarter" idx="11" hasCustomPrompt="1"/>
          </p:nvPr>
        </p:nvSpPr>
        <p:spPr>
          <a:xfrm>
            <a:off x="4324216" y="2214485"/>
            <a:ext cx="498928" cy="321627"/>
          </a:xfrm>
          <a:prstGeom prst="rect">
            <a:avLst/>
          </a:prstGeom>
        </p:spPr>
        <p:txBody>
          <a:bodyPr wrap="square" anchor="t" anchorCtr="0">
            <a:spAutoFit/>
          </a:bodyPr>
          <a:lstStyle>
            <a:lvl1pPr algn="r">
              <a:defRPr sz="2000" b="0">
                <a:solidFill>
                  <a:schemeClr val="tx1"/>
                </a:solidFill>
              </a:defRPr>
            </a:lvl1pPr>
          </a:lstStyle>
          <a:p>
            <a:pPr lvl="0"/>
            <a:r>
              <a:rPr lang="en-US"/>
              <a:t>02</a:t>
            </a:r>
          </a:p>
        </p:txBody>
      </p:sp>
      <p:sp>
        <p:nvSpPr>
          <p:cNvPr id="26" name="Text Placeholder 4">
            <a:extLst>
              <a:ext uri="{FF2B5EF4-FFF2-40B4-BE49-F238E27FC236}">
                <a16:creationId xmlns:a16="http://schemas.microsoft.com/office/drawing/2014/main" id="{B0E828E5-70FD-D449-B964-390D8366EA4E}"/>
              </a:ext>
            </a:extLst>
          </p:cNvPr>
          <p:cNvSpPr>
            <a:spLocks noGrp="1"/>
          </p:cNvSpPr>
          <p:nvPr>
            <p:ph type="body" sz="quarter" idx="12" hasCustomPrompt="1"/>
          </p:nvPr>
        </p:nvSpPr>
        <p:spPr>
          <a:xfrm>
            <a:off x="4324216" y="2897391"/>
            <a:ext cx="498928" cy="321627"/>
          </a:xfrm>
          <a:prstGeom prst="rect">
            <a:avLst/>
          </a:prstGeom>
        </p:spPr>
        <p:txBody>
          <a:bodyPr wrap="square" anchor="t" anchorCtr="0">
            <a:spAutoFit/>
          </a:bodyPr>
          <a:lstStyle>
            <a:lvl1pPr algn="r">
              <a:defRPr sz="2000" b="0">
                <a:solidFill>
                  <a:schemeClr val="tx1"/>
                </a:solidFill>
              </a:defRPr>
            </a:lvl1pPr>
          </a:lstStyle>
          <a:p>
            <a:pPr lvl="0"/>
            <a:r>
              <a:rPr lang="en-US"/>
              <a:t>03</a:t>
            </a:r>
          </a:p>
        </p:txBody>
      </p:sp>
      <p:sp>
        <p:nvSpPr>
          <p:cNvPr id="27" name="Text Placeholder 4">
            <a:extLst>
              <a:ext uri="{FF2B5EF4-FFF2-40B4-BE49-F238E27FC236}">
                <a16:creationId xmlns:a16="http://schemas.microsoft.com/office/drawing/2014/main" id="{23D1ADF7-7F17-9F4A-A000-26CFD756A34B}"/>
              </a:ext>
            </a:extLst>
          </p:cNvPr>
          <p:cNvSpPr>
            <a:spLocks noGrp="1"/>
          </p:cNvSpPr>
          <p:nvPr>
            <p:ph type="body" sz="quarter" idx="13" hasCustomPrompt="1"/>
          </p:nvPr>
        </p:nvSpPr>
        <p:spPr>
          <a:xfrm>
            <a:off x="4324216" y="3590458"/>
            <a:ext cx="498928" cy="321627"/>
          </a:xfrm>
          <a:prstGeom prst="rect">
            <a:avLst/>
          </a:prstGeom>
        </p:spPr>
        <p:txBody>
          <a:bodyPr wrap="square" anchor="t" anchorCtr="0">
            <a:spAutoFit/>
          </a:bodyPr>
          <a:lstStyle>
            <a:lvl1pPr algn="r">
              <a:defRPr sz="2000" b="0">
                <a:solidFill>
                  <a:schemeClr val="tx1"/>
                </a:solidFill>
              </a:defRPr>
            </a:lvl1pPr>
          </a:lstStyle>
          <a:p>
            <a:pPr lvl="0"/>
            <a:r>
              <a:rPr lang="en-US"/>
              <a:t>04</a:t>
            </a:r>
          </a:p>
        </p:txBody>
      </p:sp>
      <p:sp>
        <p:nvSpPr>
          <p:cNvPr id="28" name="Text Placeholder 4">
            <a:extLst>
              <a:ext uri="{FF2B5EF4-FFF2-40B4-BE49-F238E27FC236}">
                <a16:creationId xmlns:a16="http://schemas.microsoft.com/office/drawing/2014/main" id="{C8974FB4-0DC4-9A48-849B-3445C17323D8}"/>
              </a:ext>
            </a:extLst>
          </p:cNvPr>
          <p:cNvSpPr>
            <a:spLocks noGrp="1"/>
          </p:cNvSpPr>
          <p:nvPr>
            <p:ph type="body" sz="quarter" idx="14" hasCustomPrompt="1"/>
          </p:nvPr>
        </p:nvSpPr>
        <p:spPr>
          <a:xfrm>
            <a:off x="4324216" y="4273364"/>
            <a:ext cx="498928" cy="321627"/>
          </a:xfrm>
          <a:prstGeom prst="rect">
            <a:avLst/>
          </a:prstGeom>
        </p:spPr>
        <p:txBody>
          <a:bodyPr wrap="square" anchor="t" anchorCtr="0">
            <a:spAutoFit/>
          </a:bodyPr>
          <a:lstStyle>
            <a:lvl1pPr algn="r">
              <a:defRPr sz="2000" b="0">
                <a:solidFill>
                  <a:schemeClr val="tx1"/>
                </a:solidFill>
              </a:defRPr>
            </a:lvl1pPr>
          </a:lstStyle>
          <a:p>
            <a:pPr lvl="0"/>
            <a:r>
              <a:rPr lang="en-US"/>
              <a:t>05</a:t>
            </a:r>
          </a:p>
        </p:txBody>
      </p:sp>
      <p:sp>
        <p:nvSpPr>
          <p:cNvPr id="29" name="Text Placeholder 4">
            <a:extLst>
              <a:ext uri="{FF2B5EF4-FFF2-40B4-BE49-F238E27FC236}">
                <a16:creationId xmlns:a16="http://schemas.microsoft.com/office/drawing/2014/main" id="{3B70AEBB-A750-864B-B6BD-21B4D0EFE2A7}"/>
              </a:ext>
            </a:extLst>
          </p:cNvPr>
          <p:cNvSpPr>
            <a:spLocks noGrp="1"/>
          </p:cNvSpPr>
          <p:nvPr>
            <p:ph type="body" sz="quarter" idx="15" hasCustomPrompt="1"/>
          </p:nvPr>
        </p:nvSpPr>
        <p:spPr>
          <a:xfrm>
            <a:off x="4324216" y="4956271"/>
            <a:ext cx="498928" cy="321627"/>
          </a:xfrm>
          <a:prstGeom prst="rect">
            <a:avLst/>
          </a:prstGeom>
        </p:spPr>
        <p:txBody>
          <a:bodyPr wrap="square" anchor="t" anchorCtr="0">
            <a:spAutoFit/>
          </a:bodyPr>
          <a:lstStyle>
            <a:lvl1pPr algn="r">
              <a:defRPr sz="2000" b="0">
                <a:solidFill>
                  <a:schemeClr val="tx1"/>
                </a:solidFill>
              </a:defRPr>
            </a:lvl1pPr>
          </a:lstStyle>
          <a:p>
            <a:pPr lvl="0"/>
            <a:r>
              <a:rPr lang="en-US"/>
              <a:t>06</a:t>
            </a:r>
          </a:p>
        </p:txBody>
      </p:sp>
      <p:sp>
        <p:nvSpPr>
          <p:cNvPr id="30" name="Text Placeholder 4">
            <a:extLst>
              <a:ext uri="{FF2B5EF4-FFF2-40B4-BE49-F238E27FC236}">
                <a16:creationId xmlns:a16="http://schemas.microsoft.com/office/drawing/2014/main" id="{B6A80AC0-F1D6-7541-A91C-C279FD194827}"/>
              </a:ext>
            </a:extLst>
          </p:cNvPr>
          <p:cNvSpPr>
            <a:spLocks noGrp="1"/>
          </p:cNvSpPr>
          <p:nvPr>
            <p:ph type="body" sz="quarter" idx="16" hasCustomPrompt="1"/>
          </p:nvPr>
        </p:nvSpPr>
        <p:spPr>
          <a:xfrm>
            <a:off x="5056507" y="1521418"/>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31" name="Text Placeholder 4">
            <a:extLst>
              <a:ext uri="{FF2B5EF4-FFF2-40B4-BE49-F238E27FC236}">
                <a16:creationId xmlns:a16="http://schemas.microsoft.com/office/drawing/2014/main" id="{48BEB51A-F18F-5749-809D-EC078A513A09}"/>
              </a:ext>
            </a:extLst>
          </p:cNvPr>
          <p:cNvSpPr>
            <a:spLocks noGrp="1"/>
          </p:cNvSpPr>
          <p:nvPr>
            <p:ph type="body" sz="quarter" idx="17" hasCustomPrompt="1"/>
          </p:nvPr>
        </p:nvSpPr>
        <p:spPr>
          <a:xfrm>
            <a:off x="5056507" y="2214485"/>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32" name="Text Placeholder 4">
            <a:extLst>
              <a:ext uri="{FF2B5EF4-FFF2-40B4-BE49-F238E27FC236}">
                <a16:creationId xmlns:a16="http://schemas.microsoft.com/office/drawing/2014/main" id="{C6735154-D863-074C-BEF0-25E8F0836038}"/>
              </a:ext>
            </a:extLst>
          </p:cNvPr>
          <p:cNvSpPr>
            <a:spLocks noGrp="1"/>
          </p:cNvSpPr>
          <p:nvPr>
            <p:ph type="body" sz="quarter" idx="18" hasCustomPrompt="1"/>
          </p:nvPr>
        </p:nvSpPr>
        <p:spPr>
          <a:xfrm>
            <a:off x="5056507" y="2897391"/>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33" name="Text Placeholder 4">
            <a:extLst>
              <a:ext uri="{FF2B5EF4-FFF2-40B4-BE49-F238E27FC236}">
                <a16:creationId xmlns:a16="http://schemas.microsoft.com/office/drawing/2014/main" id="{C373B72A-00B1-9E4F-BC7F-202B2AC57FCC}"/>
              </a:ext>
            </a:extLst>
          </p:cNvPr>
          <p:cNvSpPr>
            <a:spLocks noGrp="1"/>
          </p:cNvSpPr>
          <p:nvPr>
            <p:ph type="body" sz="quarter" idx="19" hasCustomPrompt="1"/>
          </p:nvPr>
        </p:nvSpPr>
        <p:spPr>
          <a:xfrm>
            <a:off x="5056507" y="3590458"/>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34" name="Text Placeholder 4">
            <a:extLst>
              <a:ext uri="{FF2B5EF4-FFF2-40B4-BE49-F238E27FC236}">
                <a16:creationId xmlns:a16="http://schemas.microsoft.com/office/drawing/2014/main" id="{A584DDAC-74C3-8649-AA09-BE37E59266EB}"/>
              </a:ext>
            </a:extLst>
          </p:cNvPr>
          <p:cNvSpPr>
            <a:spLocks noGrp="1"/>
          </p:cNvSpPr>
          <p:nvPr>
            <p:ph type="body" sz="quarter" idx="20" hasCustomPrompt="1"/>
          </p:nvPr>
        </p:nvSpPr>
        <p:spPr>
          <a:xfrm>
            <a:off x="5056507" y="4273364"/>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35" name="Text Placeholder 4">
            <a:extLst>
              <a:ext uri="{FF2B5EF4-FFF2-40B4-BE49-F238E27FC236}">
                <a16:creationId xmlns:a16="http://schemas.microsoft.com/office/drawing/2014/main" id="{4BE98457-B105-874C-9706-66BA69C1AFC7}"/>
              </a:ext>
            </a:extLst>
          </p:cNvPr>
          <p:cNvSpPr>
            <a:spLocks noGrp="1"/>
          </p:cNvSpPr>
          <p:nvPr>
            <p:ph type="body" sz="quarter" idx="21" hasCustomPrompt="1"/>
          </p:nvPr>
        </p:nvSpPr>
        <p:spPr>
          <a:xfrm>
            <a:off x="5056507" y="4956271"/>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Tree>
    <p:extLst>
      <p:ext uri="{BB962C8B-B14F-4D97-AF65-F5344CB8AC3E}">
        <p14:creationId xmlns:p14="http://schemas.microsoft.com/office/powerpoint/2010/main" val="2101568522"/>
      </p:ext>
    </p:extLst>
  </p:cSld>
  <p:clrMapOvr>
    <a:masterClrMapping/>
  </p:clrMapOvr>
  <p:transition/>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Narrow-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CB0227B-1090-48E9-B33D-CB9CA73DF05F}"/>
              </a:ext>
            </a:extLst>
          </p:cNvPr>
          <p:cNvSpPr/>
          <p:nvPr userDrawn="1"/>
        </p:nvSpPr>
        <p:spPr bwMode="auto">
          <a:xfrm flipH="1">
            <a:off x="3108325" y="0"/>
            <a:ext cx="9083675"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31C45522-9A1C-E9EB-4D96-B0CFFD2F7212}"/>
              </a:ext>
            </a:extLst>
          </p:cNvPr>
          <p:cNvSpPr>
            <a:spLocks noGrp="1"/>
          </p:cNvSpPr>
          <p:nvPr>
            <p:ph type="title"/>
          </p:nvPr>
        </p:nvSpPr>
        <p:spPr>
          <a:xfrm>
            <a:off x="457201" y="723900"/>
            <a:ext cx="2502567" cy="457200"/>
          </a:xfrm>
        </p:spPr>
        <p:txBody>
          <a:bodyPr/>
          <a:lstStyle>
            <a:lvl1pPr>
              <a:defRPr b="1">
                <a:solidFill>
                  <a:schemeClr val="tx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E2E6E8F6-4D6C-2884-0A7D-72BB39B21D6B}"/>
              </a:ext>
            </a:extLst>
          </p:cNvPr>
          <p:cNvSpPr>
            <a:spLocks noGrp="1"/>
          </p:cNvSpPr>
          <p:nvPr>
            <p:ph type="body" sz="quarter" idx="15" hasCustomPrompt="1"/>
          </p:nvPr>
        </p:nvSpPr>
        <p:spPr>
          <a:xfrm>
            <a:off x="457200" y="382447"/>
            <a:ext cx="2502567" cy="225706"/>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
        <p:nvSpPr>
          <p:cNvPr id="6" name="TextBox 5">
            <a:extLst>
              <a:ext uri="{FF2B5EF4-FFF2-40B4-BE49-F238E27FC236}">
                <a16:creationId xmlns:a16="http://schemas.microsoft.com/office/drawing/2014/main" id="{A3A07FC1-18DF-2355-0123-10BF2390C02D}"/>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7" name="Text Placeholder 3">
            <a:extLst>
              <a:ext uri="{FF2B5EF4-FFF2-40B4-BE49-F238E27FC236}">
                <a16:creationId xmlns:a16="http://schemas.microsoft.com/office/drawing/2014/main" id="{7B024407-B901-7B1F-04F9-932983C670E0}"/>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3967610855"/>
      </p:ext>
    </p:extLst>
  </p:cSld>
  <p:clrMapOvr>
    <a:masterClrMapping/>
  </p:clrMapOvr>
  <p:transition/>
  <p:extLst>
    <p:ext uri="{DCECCB84-F9BA-43D5-87BE-67443E8EF086}">
      <p15:sldGuideLst xmlns:p15="http://schemas.microsoft.com/office/powerpoint/2012/main"/>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ase Study-2/3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4302125"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8" name="Graphic 7">
            <a:extLst>
              <a:ext uri="{FF2B5EF4-FFF2-40B4-BE49-F238E27FC236}">
                <a16:creationId xmlns:a16="http://schemas.microsoft.com/office/drawing/2014/main" id="{7A9547FE-7857-4A70-ACDF-06ACC0CC3813}"/>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3" name="Title 1">
            <a:extLst>
              <a:ext uri="{FF2B5EF4-FFF2-40B4-BE49-F238E27FC236}">
                <a16:creationId xmlns:a16="http://schemas.microsoft.com/office/drawing/2014/main" id="{C0096CA2-6B8E-1E0B-7446-BC5F37E73D34}"/>
              </a:ext>
            </a:extLst>
          </p:cNvPr>
          <p:cNvSpPr>
            <a:spLocks noGrp="1"/>
          </p:cNvSpPr>
          <p:nvPr>
            <p:ph type="title"/>
          </p:nvPr>
        </p:nvSpPr>
        <p:spPr>
          <a:xfrm>
            <a:off x="457200" y="723900"/>
            <a:ext cx="2586789" cy="457200"/>
          </a:xfrm>
        </p:spPr>
        <p:txBody>
          <a:bodyPr/>
          <a:lstStyle>
            <a:lvl1pPr>
              <a:defRPr b="1">
                <a:solidFill>
                  <a:schemeClr val="bg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50402405-4264-41C3-7E10-6A2AF1A46193}"/>
              </a:ext>
            </a:extLst>
          </p:cNvPr>
          <p:cNvSpPr>
            <a:spLocks noGrp="1"/>
          </p:cNvSpPr>
          <p:nvPr>
            <p:ph type="body" sz="quarter" idx="15" hasCustomPrompt="1"/>
          </p:nvPr>
        </p:nvSpPr>
        <p:spPr>
          <a:xfrm>
            <a:off x="457200" y="382446"/>
            <a:ext cx="2586789" cy="255227"/>
          </a:xfrm>
          <a:prstGeom prst="rect">
            <a:avLst/>
          </a:prstGeom>
        </p:spPr>
        <p:txBody>
          <a:bodyPr vert="horz" lIns="0" tIns="0" rIns="0" bIns="0" rtlCol="0">
            <a:noAutofit/>
          </a:bodyPr>
          <a:lstStyle>
            <a:lvl1pPr>
              <a:defRPr lang="en-US" sz="1000" cap="all" spc="300" baseline="0">
                <a:solidFill>
                  <a:schemeClr val="bg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3129053304"/>
      </p:ext>
    </p:extLst>
  </p:cSld>
  <p:clrMapOvr>
    <a:masterClrMapping/>
  </p:clrMapOvr>
  <p:transition/>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ase Study-2/3 Black-Ligh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4302125" cy="6858000"/>
          </a:xfrm>
          <a:prstGeom prst="rect">
            <a:avLst/>
          </a:prstGeom>
          <a:solidFill>
            <a:schemeClr val="bg1">
              <a:lumMod val="95000"/>
            </a:schemeClr>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1">
            <a:extLst>
              <a:ext uri="{FF2B5EF4-FFF2-40B4-BE49-F238E27FC236}">
                <a16:creationId xmlns:a16="http://schemas.microsoft.com/office/drawing/2014/main" id="{C0096CA2-6B8E-1E0B-7446-BC5F37E73D34}"/>
              </a:ext>
            </a:extLst>
          </p:cNvPr>
          <p:cNvSpPr>
            <a:spLocks noGrp="1"/>
          </p:cNvSpPr>
          <p:nvPr>
            <p:ph type="title"/>
          </p:nvPr>
        </p:nvSpPr>
        <p:spPr>
          <a:xfrm>
            <a:off x="457200" y="723900"/>
            <a:ext cx="2586789" cy="457200"/>
          </a:xfrm>
        </p:spPr>
        <p:txBody>
          <a:bodyPr/>
          <a:lstStyle>
            <a:lvl1pPr>
              <a:defRPr b="1">
                <a:solidFill>
                  <a:schemeClr val="tx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50402405-4264-41C3-7E10-6A2AF1A46193}"/>
              </a:ext>
            </a:extLst>
          </p:cNvPr>
          <p:cNvSpPr>
            <a:spLocks noGrp="1"/>
          </p:cNvSpPr>
          <p:nvPr>
            <p:ph type="body" sz="quarter" idx="15" hasCustomPrompt="1"/>
          </p:nvPr>
        </p:nvSpPr>
        <p:spPr>
          <a:xfrm>
            <a:off x="457200" y="382446"/>
            <a:ext cx="2586789" cy="255227"/>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pic>
        <p:nvPicPr>
          <p:cNvPr id="5" name="Graphic 4">
            <a:extLst>
              <a:ext uri="{FF2B5EF4-FFF2-40B4-BE49-F238E27FC236}">
                <a16:creationId xmlns:a16="http://schemas.microsoft.com/office/drawing/2014/main" id="{75DC425F-9CC1-9DF3-3F54-17DAA0EB5E71}"/>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Tree>
    <p:extLst>
      <p:ext uri="{BB962C8B-B14F-4D97-AF65-F5344CB8AC3E}">
        <p14:creationId xmlns:p14="http://schemas.microsoft.com/office/powerpoint/2010/main" val="4242603820"/>
      </p:ext>
    </p:extLst>
  </p:cSld>
  <p:clrMapOvr>
    <a:masterClrMapping/>
  </p:clrMapOvr>
  <p:transition/>
  <p:extLst>
    <p:ext uri="{DCECCB84-F9BA-43D5-87BE-67443E8EF086}">
      <p15:sldGuideLst xmlns:p15="http://schemas.microsoft.com/office/powerpoint/2012/main"/>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ase Study-Statement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3D721A-127A-4DBE-B738-ABA4893319BC}"/>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11" name="Title 1"/>
          <p:cNvSpPr>
            <a:spLocks noGrp="1"/>
          </p:cNvSpPr>
          <p:nvPr>
            <p:ph type="title"/>
          </p:nvPr>
        </p:nvSpPr>
        <p:spPr>
          <a:xfrm>
            <a:off x="4303841" y="1600200"/>
            <a:ext cx="4797425" cy="338554"/>
          </a:xfrm>
        </p:spPr>
        <p:txBody>
          <a:bodyPr>
            <a:spAutoFit/>
          </a:bodyPr>
          <a:lstStyle>
            <a:lvl1pPr>
              <a:defRPr b="1">
                <a:solidFill>
                  <a:schemeClr val="bg1"/>
                </a:solidFill>
                <a:latin typeface="+mn-lt"/>
              </a:defRPr>
            </a:lvl1pPr>
          </a:lstStyle>
          <a:p>
            <a:r>
              <a:rPr lang="en-US"/>
              <a:t>Click to edit Master title style</a:t>
            </a:r>
          </a:p>
        </p:txBody>
      </p:sp>
      <p:sp>
        <p:nvSpPr>
          <p:cNvPr id="10" name="Text Placeholder 2">
            <a:extLst>
              <a:ext uri="{FF2B5EF4-FFF2-40B4-BE49-F238E27FC236}">
                <a16:creationId xmlns:a16="http://schemas.microsoft.com/office/drawing/2014/main" id="{DCFE7496-2B11-468F-A424-81EF7552D417}"/>
              </a:ext>
            </a:extLst>
          </p:cNvPr>
          <p:cNvSpPr>
            <a:spLocks noGrp="1"/>
          </p:cNvSpPr>
          <p:nvPr>
            <p:ph type="body" sz="quarter" idx="17" hasCustomPrompt="1"/>
          </p:nvPr>
        </p:nvSpPr>
        <p:spPr>
          <a:xfrm>
            <a:off x="4316414" y="2286000"/>
            <a:ext cx="4784852" cy="3657600"/>
          </a:xfrm>
          <a:prstGeom prst="rect">
            <a:avLst/>
          </a:prstGeom>
        </p:spPr>
        <p:txBody>
          <a:bodyPr/>
          <a:lstStyle>
            <a:lvl1pPr>
              <a:defRPr sz="1600">
                <a:solidFill>
                  <a:schemeClr val="bg1"/>
                </a:solidFill>
                <a:latin typeface="+mn-lt"/>
                <a:cs typeface="Calibri Light" panose="020F0302020204030204" pitchFamily="34" charset="0"/>
              </a:defRPr>
            </a:lvl1pPr>
            <a:lvl2pPr>
              <a:buNone/>
              <a:defRPr/>
            </a:lvl2pPr>
            <a:lvl3pPr>
              <a:buNone/>
              <a:defRPr/>
            </a:lvl3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p:txBody>
      </p:sp>
      <p:pic>
        <p:nvPicPr>
          <p:cNvPr id="7" name="Graphic 6">
            <a:extLst>
              <a:ext uri="{FF2B5EF4-FFF2-40B4-BE49-F238E27FC236}">
                <a16:creationId xmlns:a16="http://schemas.microsoft.com/office/drawing/2014/main" id="{6E44CDB4-CF54-423C-9681-C9AAACA56BA8}"/>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3" name="TextBox 2">
            <a:extLst>
              <a:ext uri="{FF2B5EF4-FFF2-40B4-BE49-F238E27FC236}">
                <a16:creationId xmlns:a16="http://schemas.microsoft.com/office/drawing/2014/main" id="{432F6686-8C0A-120D-0C06-1F8DA97E3C4D}"/>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4" name="Text Placeholder 3">
            <a:extLst>
              <a:ext uri="{FF2B5EF4-FFF2-40B4-BE49-F238E27FC236}">
                <a16:creationId xmlns:a16="http://schemas.microsoft.com/office/drawing/2014/main" id="{5E465D26-CB94-F414-6836-638151C91C4F}"/>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3048228075"/>
      </p:ext>
    </p:extLst>
  </p:cSld>
  <p:clrMapOvr>
    <a:masterClrMapping/>
  </p:clrMapOvr>
  <p:transition/>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Column Pictures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4B02766-9497-4A26-BB62-880E91855227}"/>
              </a:ext>
            </a:extLst>
          </p:cNvPr>
          <p:cNvSpPr>
            <a:spLocks noGrp="1"/>
          </p:cNvSpPr>
          <p:nvPr>
            <p:ph type="body" sz="quarter" idx="16" hasCustomPrompt="1"/>
          </p:nvPr>
        </p:nvSpPr>
        <p:spPr>
          <a:xfrm>
            <a:off x="457200" y="2921251"/>
            <a:ext cx="2407920" cy="462114"/>
          </a:xfrm>
          <a:prstGeom prst="rect">
            <a:avLst/>
          </a:prstGeom>
        </p:spPr>
        <p:txBody>
          <a:bodyPr wrap="square">
            <a:sp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6" name="Text Placeholder 2">
            <a:extLst>
              <a:ext uri="{FF2B5EF4-FFF2-40B4-BE49-F238E27FC236}">
                <a16:creationId xmlns:a16="http://schemas.microsoft.com/office/drawing/2014/main" id="{14ACCEEE-9EE8-4BBF-B992-09ACA791A933}"/>
              </a:ext>
            </a:extLst>
          </p:cNvPr>
          <p:cNvSpPr>
            <a:spLocks noGrp="1"/>
          </p:cNvSpPr>
          <p:nvPr>
            <p:ph type="body" sz="quarter" idx="18" hasCustomPrompt="1"/>
          </p:nvPr>
        </p:nvSpPr>
        <p:spPr>
          <a:xfrm>
            <a:off x="457200" y="3543216"/>
            <a:ext cx="2407920" cy="2630592"/>
          </a:xfrm>
          <a:prstGeom prst="rect">
            <a:avLst/>
          </a:prstGeom>
        </p:spPr>
        <p:txBody>
          <a:bodyPr wrap="square">
            <a:sp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 eleifend eget. Eros orci commodo at pellentesque tellus malesuada. Leo dui sapien, imperdiet molestie tristique. Cras sit integer porttitor enim mauris morbi tincidunt sem volutpat. Magna in aliquam eget consectetur consequat. </a:t>
            </a:r>
          </a:p>
        </p:txBody>
      </p:sp>
      <p:sp>
        <p:nvSpPr>
          <p:cNvPr id="9" name="Text Placeholder 2">
            <a:extLst>
              <a:ext uri="{FF2B5EF4-FFF2-40B4-BE49-F238E27FC236}">
                <a16:creationId xmlns:a16="http://schemas.microsoft.com/office/drawing/2014/main" id="{D2C8C061-6443-461A-A052-E19A46AADCA8}"/>
              </a:ext>
            </a:extLst>
          </p:cNvPr>
          <p:cNvSpPr>
            <a:spLocks noGrp="1"/>
          </p:cNvSpPr>
          <p:nvPr>
            <p:ph type="body" sz="quarter" idx="19" hasCustomPrompt="1"/>
          </p:nvPr>
        </p:nvSpPr>
        <p:spPr>
          <a:xfrm>
            <a:off x="3413760" y="2921251"/>
            <a:ext cx="2407920" cy="462114"/>
          </a:xfrm>
          <a:prstGeom prst="rect">
            <a:avLst/>
          </a:prstGeom>
        </p:spPr>
        <p:txBody>
          <a:bodyPr wrap="square">
            <a:sp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10" name="Text Placeholder 2">
            <a:extLst>
              <a:ext uri="{FF2B5EF4-FFF2-40B4-BE49-F238E27FC236}">
                <a16:creationId xmlns:a16="http://schemas.microsoft.com/office/drawing/2014/main" id="{626FC49A-5396-46E4-8A00-C0A017834ED3}"/>
              </a:ext>
            </a:extLst>
          </p:cNvPr>
          <p:cNvSpPr>
            <a:spLocks noGrp="1"/>
          </p:cNvSpPr>
          <p:nvPr>
            <p:ph type="body" sz="quarter" idx="20" hasCustomPrompt="1"/>
          </p:nvPr>
        </p:nvSpPr>
        <p:spPr>
          <a:xfrm>
            <a:off x="3413760" y="3543216"/>
            <a:ext cx="2407920" cy="2630592"/>
          </a:xfrm>
          <a:prstGeom prst="rect">
            <a:avLst/>
          </a:prstGeom>
        </p:spPr>
        <p:txBody>
          <a:bodyPr wrap="square">
            <a:sp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 eleifend eget. Eros orci commodo at pellentesque tellus malesuada. Leo dui sapien, imperdiet molestie tristique. Cras sit integer porttitor enim mauris morbi tincidunt sem volutpat. Magna in aliquam eget consectetur consequat. </a:t>
            </a:r>
          </a:p>
        </p:txBody>
      </p:sp>
      <p:sp>
        <p:nvSpPr>
          <p:cNvPr id="13" name="Text Placeholder 2">
            <a:extLst>
              <a:ext uri="{FF2B5EF4-FFF2-40B4-BE49-F238E27FC236}">
                <a16:creationId xmlns:a16="http://schemas.microsoft.com/office/drawing/2014/main" id="{AEEE17DA-6635-495B-A481-BBD7188AD456}"/>
              </a:ext>
            </a:extLst>
          </p:cNvPr>
          <p:cNvSpPr>
            <a:spLocks noGrp="1"/>
          </p:cNvSpPr>
          <p:nvPr>
            <p:ph type="body" sz="quarter" idx="21" hasCustomPrompt="1"/>
          </p:nvPr>
        </p:nvSpPr>
        <p:spPr>
          <a:xfrm>
            <a:off x="6370320" y="2921251"/>
            <a:ext cx="2407920" cy="462114"/>
          </a:xfrm>
          <a:prstGeom prst="rect">
            <a:avLst/>
          </a:prstGeom>
        </p:spPr>
        <p:txBody>
          <a:bodyPr wrap="square">
            <a:sp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14" name="Text Placeholder 2">
            <a:extLst>
              <a:ext uri="{FF2B5EF4-FFF2-40B4-BE49-F238E27FC236}">
                <a16:creationId xmlns:a16="http://schemas.microsoft.com/office/drawing/2014/main" id="{BF29616B-A8DB-42A6-A277-8CAE573E985F}"/>
              </a:ext>
            </a:extLst>
          </p:cNvPr>
          <p:cNvSpPr>
            <a:spLocks noGrp="1"/>
          </p:cNvSpPr>
          <p:nvPr>
            <p:ph type="body" sz="quarter" idx="22" hasCustomPrompt="1"/>
          </p:nvPr>
        </p:nvSpPr>
        <p:spPr>
          <a:xfrm>
            <a:off x="6370320" y="3543216"/>
            <a:ext cx="2407920" cy="2630592"/>
          </a:xfrm>
          <a:prstGeom prst="rect">
            <a:avLst/>
          </a:prstGeom>
        </p:spPr>
        <p:txBody>
          <a:bodyPr wrap="square">
            <a:sp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 eleifend eget. Eros orci commodo at pellentesque tellus malesuada. Leo dui sapien, imperdiet molestie tristique. Cras sit integer porttitor enim mauris morbi tincidunt sem volutpat. Magna in aliquam eget consectetur consequat. </a:t>
            </a:r>
          </a:p>
        </p:txBody>
      </p:sp>
      <p:sp>
        <p:nvSpPr>
          <p:cNvPr id="19" name="Text Placeholder 2">
            <a:extLst>
              <a:ext uri="{FF2B5EF4-FFF2-40B4-BE49-F238E27FC236}">
                <a16:creationId xmlns:a16="http://schemas.microsoft.com/office/drawing/2014/main" id="{0D35C967-D122-42CE-BDAF-F34B55F00EA2}"/>
              </a:ext>
            </a:extLst>
          </p:cNvPr>
          <p:cNvSpPr>
            <a:spLocks noGrp="1"/>
          </p:cNvSpPr>
          <p:nvPr>
            <p:ph type="body" sz="quarter" idx="23" hasCustomPrompt="1"/>
          </p:nvPr>
        </p:nvSpPr>
        <p:spPr>
          <a:xfrm>
            <a:off x="9326880" y="2921251"/>
            <a:ext cx="2407920" cy="462114"/>
          </a:xfrm>
          <a:prstGeom prst="rect">
            <a:avLst/>
          </a:prstGeom>
        </p:spPr>
        <p:txBody>
          <a:bodyPr wrap="square">
            <a:sp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20" name="Text Placeholder 2">
            <a:extLst>
              <a:ext uri="{FF2B5EF4-FFF2-40B4-BE49-F238E27FC236}">
                <a16:creationId xmlns:a16="http://schemas.microsoft.com/office/drawing/2014/main" id="{54FDC613-45BE-47C3-82C5-FC027C2DE43E}"/>
              </a:ext>
            </a:extLst>
          </p:cNvPr>
          <p:cNvSpPr>
            <a:spLocks noGrp="1"/>
          </p:cNvSpPr>
          <p:nvPr>
            <p:ph type="body" sz="quarter" idx="24" hasCustomPrompt="1"/>
          </p:nvPr>
        </p:nvSpPr>
        <p:spPr>
          <a:xfrm>
            <a:off x="9326880" y="3543216"/>
            <a:ext cx="2407920" cy="2630592"/>
          </a:xfrm>
          <a:prstGeom prst="rect">
            <a:avLst/>
          </a:prstGeom>
        </p:spPr>
        <p:txBody>
          <a:bodyPr wrap="square">
            <a:sp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 eleifend eget. Eros orci commodo at pellentesque tellus malesuada. Leo dui sapien, imperdiet molestie tristique. Cras sit integer porttitor enim mauris morbi tincidunt sem volutpat. Magna in aliquam eget consectetur consequat. </a:t>
            </a:r>
          </a:p>
        </p:txBody>
      </p:sp>
      <p:sp>
        <p:nvSpPr>
          <p:cNvPr id="24" name="Picture Placeholder 23">
            <a:extLst>
              <a:ext uri="{FF2B5EF4-FFF2-40B4-BE49-F238E27FC236}">
                <a16:creationId xmlns:a16="http://schemas.microsoft.com/office/drawing/2014/main" id="{F84AF8F5-D562-4FBF-9069-09A640AACD09}"/>
              </a:ext>
            </a:extLst>
          </p:cNvPr>
          <p:cNvSpPr>
            <a:spLocks noGrp="1"/>
          </p:cNvSpPr>
          <p:nvPr>
            <p:ph type="pic" sz="quarter" idx="27"/>
          </p:nvPr>
        </p:nvSpPr>
        <p:spPr>
          <a:xfrm>
            <a:off x="463731" y="1389801"/>
            <a:ext cx="2408238" cy="1371600"/>
          </a:xfrm>
          <a:prstGeom prst="rect">
            <a:avLst/>
          </a:prstGeom>
          <a:solidFill>
            <a:schemeClr val="bg1">
              <a:lumMod val="95000"/>
            </a:schemeClr>
          </a:solidFill>
        </p:spPr>
        <p:txBody>
          <a:bodyPr/>
          <a:lstStyle/>
          <a:p>
            <a:r>
              <a:rPr lang="en-US"/>
              <a:t>Click icon to add picture</a:t>
            </a:r>
          </a:p>
        </p:txBody>
      </p:sp>
      <p:sp>
        <p:nvSpPr>
          <p:cNvPr id="25" name="Picture Placeholder 23">
            <a:extLst>
              <a:ext uri="{FF2B5EF4-FFF2-40B4-BE49-F238E27FC236}">
                <a16:creationId xmlns:a16="http://schemas.microsoft.com/office/drawing/2014/main" id="{4F5537FA-B25A-4A75-AFE8-CB3D2D4EA781}"/>
              </a:ext>
            </a:extLst>
          </p:cNvPr>
          <p:cNvSpPr>
            <a:spLocks noGrp="1"/>
          </p:cNvSpPr>
          <p:nvPr>
            <p:ph type="pic" sz="quarter" idx="28"/>
          </p:nvPr>
        </p:nvSpPr>
        <p:spPr>
          <a:xfrm>
            <a:off x="3413442" y="1389801"/>
            <a:ext cx="2408238" cy="1371600"/>
          </a:xfrm>
          <a:prstGeom prst="rect">
            <a:avLst/>
          </a:prstGeom>
          <a:solidFill>
            <a:schemeClr val="bg1">
              <a:lumMod val="95000"/>
            </a:schemeClr>
          </a:solidFill>
        </p:spPr>
        <p:txBody>
          <a:bodyPr/>
          <a:lstStyle/>
          <a:p>
            <a:r>
              <a:rPr lang="en-US"/>
              <a:t>Click icon to add picture</a:t>
            </a:r>
          </a:p>
        </p:txBody>
      </p:sp>
      <p:sp>
        <p:nvSpPr>
          <p:cNvPr id="26" name="Picture Placeholder 23">
            <a:extLst>
              <a:ext uri="{FF2B5EF4-FFF2-40B4-BE49-F238E27FC236}">
                <a16:creationId xmlns:a16="http://schemas.microsoft.com/office/drawing/2014/main" id="{62EC0755-06FE-418F-830B-3953EAC2B2B8}"/>
              </a:ext>
            </a:extLst>
          </p:cNvPr>
          <p:cNvSpPr>
            <a:spLocks noGrp="1"/>
          </p:cNvSpPr>
          <p:nvPr>
            <p:ph type="pic" sz="quarter" idx="29"/>
          </p:nvPr>
        </p:nvSpPr>
        <p:spPr>
          <a:xfrm>
            <a:off x="6363153" y="1389801"/>
            <a:ext cx="2408238" cy="1371600"/>
          </a:xfrm>
          <a:prstGeom prst="rect">
            <a:avLst/>
          </a:prstGeom>
          <a:solidFill>
            <a:schemeClr val="bg1">
              <a:lumMod val="95000"/>
            </a:schemeClr>
          </a:solidFill>
        </p:spPr>
        <p:txBody>
          <a:bodyPr/>
          <a:lstStyle/>
          <a:p>
            <a:r>
              <a:rPr lang="en-US"/>
              <a:t>Click icon to add picture</a:t>
            </a:r>
          </a:p>
        </p:txBody>
      </p:sp>
      <p:sp>
        <p:nvSpPr>
          <p:cNvPr id="27" name="Picture Placeholder 23">
            <a:extLst>
              <a:ext uri="{FF2B5EF4-FFF2-40B4-BE49-F238E27FC236}">
                <a16:creationId xmlns:a16="http://schemas.microsoft.com/office/drawing/2014/main" id="{5145A383-DF32-4D59-98B6-07591E0CE3E3}"/>
              </a:ext>
            </a:extLst>
          </p:cNvPr>
          <p:cNvSpPr>
            <a:spLocks noGrp="1"/>
          </p:cNvSpPr>
          <p:nvPr>
            <p:ph type="pic" sz="quarter" idx="30"/>
          </p:nvPr>
        </p:nvSpPr>
        <p:spPr>
          <a:xfrm>
            <a:off x="9312864" y="1389801"/>
            <a:ext cx="2408238" cy="1371600"/>
          </a:xfrm>
          <a:prstGeom prst="rect">
            <a:avLst/>
          </a:prstGeom>
          <a:solidFill>
            <a:schemeClr val="bg1">
              <a:lumMod val="95000"/>
            </a:schemeClr>
          </a:solidFill>
        </p:spPr>
        <p:txBody>
          <a:bodyPr/>
          <a:lstStyle/>
          <a:p>
            <a:r>
              <a:rPr lang="en-US"/>
              <a:t>Click icon to add picture</a:t>
            </a:r>
          </a:p>
        </p:txBody>
      </p:sp>
      <p:sp>
        <p:nvSpPr>
          <p:cNvPr id="2" name="Title 1">
            <a:extLst>
              <a:ext uri="{FF2B5EF4-FFF2-40B4-BE49-F238E27FC236}">
                <a16:creationId xmlns:a16="http://schemas.microsoft.com/office/drawing/2014/main" id="{A1E02B5D-C175-DE3C-BEC7-EB4A41870F21}"/>
              </a:ext>
            </a:extLst>
          </p:cNvPr>
          <p:cNvSpPr>
            <a:spLocks noGrp="1"/>
          </p:cNvSpPr>
          <p:nvPr>
            <p:ph type="title"/>
          </p:nvPr>
        </p:nvSpPr>
        <p:spPr>
          <a:xfrm>
            <a:off x="457200" y="723900"/>
            <a:ext cx="11271069" cy="457200"/>
          </a:xfrm>
        </p:spPr>
        <p:txBody>
          <a:bodyPr/>
          <a:lstStyle>
            <a:lvl1pPr>
              <a:defRPr b="1">
                <a:solidFill>
                  <a:schemeClr val="tx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293C67F9-F2A6-3918-0A8D-555112C9F469}"/>
              </a:ext>
            </a:extLst>
          </p:cNvPr>
          <p:cNvSpPr>
            <a:spLocks noGrp="1"/>
          </p:cNvSpPr>
          <p:nvPr>
            <p:ph type="body" sz="quarter" idx="15" hasCustomPrompt="1"/>
          </p:nvPr>
        </p:nvSpPr>
        <p:spPr>
          <a:xfrm>
            <a:off x="457201" y="382446"/>
            <a:ext cx="2695074" cy="207101"/>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1304193999"/>
      </p:ext>
    </p:extLst>
  </p:cSld>
  <p:clrMapOvr>
    <a:masterClrMapping/>
  </p:clrMapOvr>
  <p:transition/>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3-Column Pictures-Leila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4B02766-9497-4A26-BB62-880E91855227}"/>
              </a:ext>
            </a:extLst>
          </p:cNvPr>
          <p:cNvSpPr>
            <a:spLocks noGrp="1"/>
          </p:cNvSpPr>
          <p:nvPr>
            <p:ph type="body" sz="quarter" idx="16" hasCustomPrompt="1"/>
          </p:nvPr>
        </p:nvSpPr>
        <p:spPr>
          <a:xfrm>
            <a:off x="457192" y="2921251"/>
            <a:ext cx="3600000" cy="462114"/>
          </a:xfrm>
          <a:prstGeom prst="rect">
            <a:avLst/>
          </a:prstGeom>
        </p:spPr>
        <p:txBody>
          <a:bodyPr wrap="square">
            <a:no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6" name="Text Placeholder 2">
            <a:extLst>
              <a:ext uri="{FF2B5EF4-FFF2-40B4-BE49-F238E27FC236}">
                <a16:creationId xmlns:a16="http://schemas.microsoft.com/office/drawing/2014/main" id="{14ACCEEE-9EE8-4BBF-B992-09ACA791A933}"/>
              </a:ext>
            </a:extLst>
          </p:cNvPr>
          <p:cNvSpPr>
            <a:spLocks noGrp="1"/>
          </p:cNvSpPr>
          <p:nvPr>
            <p:ph type="body" sz="quarter" idx="18" hasCustomPrompt="1"/>
          </p:nvPr>
        </p:nvSpPr>
        <p:spPr>
          <a:xfrm>
            <a:off x="457192" y="3543216"/>
            <a:ext cx="3600000" cy="2630592"/>
          </a:xfrm>
          <a:prstGeom prst="rect">
            <a:avLst/>
          </a:prstGeom>
        </p:spPr>
        <p:txBody>
          <a:bodyPr wrap="square">
            <a:no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 eleifend eget. Eros orci commodo at pellentesque tellus malesuada. Leo dui sapien, imperdiet molestie tristique. Cras sit integer porttitor enim mauris morbi tincidunt sem volutpat. Magna in aliquam eget consectetur consequat. </a:t>
            </a:r>
          </a:p>
        </p:txBody>
      </p:sp>
      <p:sp>
        <p:nvSpPr>
          <p:cNvPr id="9" name="Text Placeholder 2">
            <a:extLst>
              <a:ext uri="{FF2B5EF4-FFF2-40B4-BE49-F238E27FC236}">
                <a16:creationId xmlns:a16="http://schemas.microsoft.com/office/drawing/2014/main" id="{D2C8C061-6443-461A-A052-E19A46AADCA8}"/>
              </a:ext>
            </a:extLst>
          </p:cNvPr>
          <p:cNvSpPr>
            <a:spLocks noGrp="1"/>
          </p:cNvSpPr>
          <p:nvPr>
            <p:ph type="body" sz="quarter" idx="19" hasCustomPrompt="1"/>
          </p:nvPr>
        </p:nvSpPr>
        <p:spPr>
          <a:xfrm>
            <a:off x="4307656" y="2921251"/>
            <a:ext cx="3600000" cy="462114"/>
          </a:xfrm>
          <a:prstGeom prst="rect">
            <a:avLst/>
          </a:prstGeom>
        </p:spPr>
        <p:txBody>
          <a:bodyPr wrap="square">
            <a:no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10" name="Text Placeholder 2">
            <a:extLst>
              <a:ext uri="{FF2B5EF4-FFF2-40B4-BE49-F238E27FC236}">
                <a16:creationId xmlns:a16="http://schemas.microsoft.com/office/drawing/2014/main" id="{626FC49A-5396-46E4-8A00-C0A017834ED3}"/>
              </a:ext>
            </a:extLst>
          </p:cNvPr>
          <p:cNvSpPr>
            <a:spLocks noGrp="1"/>
          </p:cNvSpPr>
          <p:nvPr>
            <p:ph type="body" sz="quarter" idx="20" hasCustomPrompt="1"/>
          </p:nvPr>
        </p:nvSpPr>
        <p:spPr>
          <a:xfrm>
            <a:off x="4307656" y="3543216"/>
            <a:ext cx="3600000" cy="2630592"/>
          </a:xfrm>
          <a:prstGeom prst="rect">
            <a:avLst/>
          </a:prstGeom>
        </p:spPr>
        <p:txBody>
          <a:bodyPr wrap="square">
            <a:no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 eleifend eget. Eros orci commodo at pellentesque tellus malesuada. Leo dui sapien, imperdiet molestie tristique. Cras sit integer porttitor enim mauris morbi tincidunt sem volutpat. Magna in aliquam eget consectetur consequat. </a:t>
            </a:r>
          </a:p>
        </p:txBody>
      </p:sp>
      <p:sp>
        <p:nvSpPr>
          <p:cNvPr id="13" name="Text Placeholder 2">
            <a:extLst>
              <a:ext uri="{FF2B5EF4-FFF2-40B4-BE49-F238E27FC236}">
                <a16:creationId xmlns:a16="http://schemas.microsoft.com/office/drawing/2014/main" id="{AEEE17DA-6635-495B-A481-BBD7188AD456}"/>
              </a:ext>
            </a:extLst>
          </p:cNvPr>
          <p:cNvSpPr>
            <a:spLocks noGrp="1"/>
          </p:cNvSpPr>
          <p:nvPr>
            <p:ph type="body" sz="quarter" idx="21" hasCustomPrompt="1"/>
          </p:nvPr>
        </p:nvSpPr>
        <p:spPr>
          <a:xfrm>
            <a:off x="8147867" y="2921251"/>
            <a:ext cx="3600000" cy="462114"/>
          </a:xfrm>
          <a:prstGeom prst="rect">
            <a:avLst/>
          </a:prstGeom>
        </p:spPr>
        <p:txBody>
          <a:bodyPr wrap="square">
            <a:no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14" name="Text Placeholder 2">
            <a:extLst>
              <a:ext uri="{FF2B5EF4-FFF2-40B4-BE49-F238E27FC236}">
                <a16:creationId xmlns:a16="http://schemas.microsoft.com/office/drawing/2014/main" id="{BF29616B-A8DB-42A6-A277-8CAE573E985F}"/>
              </a:ext>
            </a:extLst>
          </p:cNvPr>
          <p:cNvSpPr>
            <a:spLocks noGrp="1"/>
          </p:cNvSpPr>
          <p:nvPr>
            <p:ph type="body" sz="quarter" idx="22" hasCustomPrompt="1"/>
          </p:nvPr>
        </p:nvSpPr>
        <p:spPr>
          <a:xfrm>
            <a:off x="8147867" y="3543216"/>
            <a:ext cx="3600000" cy="2630592"/>
          </a:xfrm>
          <a:prstGeom prst="rect">
            <a:avLst/>
          </a:prstGeom>
        </p:spPr>
        <p:txBody>
          <a:bodyPr wrap="square">
            <a:no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 eleifend eget. Eros orci commodo at pellentesque tellus malesuada. Leo dui sapien, imperdiet molestie tristique. Cras sit integer porttitor enim mauris morbi tincidunt sem volutpat. Magna in aliquam eget consectetur consequat. </a:t>
            </a:r>
          </a:p>
        </p:txBody>
      </p:sp>
      <p:sp>
        <p:nvSpPr>
          <p:cNvPr id="24" name="Picture Placeholder 23">
            <a:extLst>
              <a:ext uri="{FF2B5EF4-FFF2-40B4-BE49-F238E27FC236}">
                <a16:creationId xmlns:a16="http://schemas.microsoft.com/office/drawing/2014/main" id="{F84AF8F5-D562-4FBF-9069-09A640AACD09}"/>
              </a:ext>
            </a:extLst>
          </p:cNvPr>
          <p:cNvSpPr>
            <a:spLocks noGrp="1"/>
          </p:cNvSpPr>
          <p:nvPr>
            <p:ph type="pic" sz="quarter" idx="27"/>
          </p:nvPr>
        </p:nvSpPr>
        <p:spPr>
          <a:xfrm>
            <a:off x="463723" y="1389801"/>
            <a:ext cx="3600000" cy="1371600"/>
          </a:xfrm>
          <a:prstGeom prst="rect">
            <a:avLst/>
          </a:prstGeom>
          <a:solidFill>
            <a:schemeClr val="bg1">
              <a:lumMod val="95000"/>
            </a:schemeClr>
          </a:solidFill>
        </p:spPr>
        <p:txBody>
          <a:bodyPr>
            <a:noAutofit/>
          </a:bodyPr>
          <a:lstStyle/>
          <a:p>
            <a:r>
              <a:rPr lang="en-US"/>
              <a:t>Click icon to add picture</a:t>
            </a:r>
          </a:p>
        </p:txBody>
      </p:sp>
      <p:sp>
        <p:nvSpPr>
          <p:cNvPr id="25" name="Picture Placeholder 23">
            <a:extLst>
              <a:ext uri="{FF2B5EF4-FFF2-40B4-BE49-F238E27FC236}">
                <a16:creationId xmlns:a16="http://schemas.microsoft.com/office/drawing/2014/main" id="{4F5537FA-B25A-4A75-AFE8-CB3D2D4EA781}"/>
              </a:ext>
            </a:extLst>
          </p:cNvPr>
          <p:cNvSpPr>
            <a:spLocks noGrp="1"/>
          </p:cNvSpPr>
          <p:nvPr>
            <p:ph type="pic" sz="quarter" idx="28"/>
          </p:nvPr>
        </p:nvSpPr>
        <p:spPr>
          <a:xfrm>
            <a:off x="4307338" y="1389801"/>
            <a:ext cx="3600000" cy="1371600"/>
          </a:xfrm>
          <a:prstGeom prst="rect">
            <a:avLst/>
          </a:prstGeom>
          <a:solidFill>
            <a:schemeClr val="bg1">
              <a:lumMod val="95000"/>
            </a:schemeClr>
          </a:solidFill>
        </p:spPr>
        <p:txBody>
          <a:bodyPr>
            <a:noAutofit/>
          </a:bodyPr>
          <a:lstStyle/>
          <a:p>
            <a:r>
              <a:rPr lang="en-US"/>
              <a:t>Click icon to add picture</a:t>
            </a:r>
          </a:p>
        </p:txBody>
      </p:sp>
      <p:sp>
        <p:nvSpPr>
          <p:cNvPr id="26" name="Picture Placeholder 23">
            <a:extLst>
              <a:ext uri="{FF2B5EF4-FFF2-40B4-BE49-F238E27FC236}">
                <a16:creationId xmlns:a16="http://schemas.microsoft.com/office/drawing/2014/main" id="{62EC0755-06FE-418F-830B-3953EAC2B2B8}"/>
              </a:ext>
            </a:extLst>
          </p:cNvPr>
          <p:cNvSpPr>
            <a:spLocks noGrp="1"/>
          </p:cNvSpPr>
          <p:nvPr>
            <p:ph type="pic" sz="quarter" idx="29"/>
          </p:nvPr>
        </p:nvSpPr>
        <p:spPr>
          <a:xfrm>
            <a:off x="8140700" y="1389801"/>
            <a:ext cx="3600000" cy="1371600"/>
          </a:xfrm>
          <a:prstGeom prst="rect">
            <a:avLst/>
          </a:prstGeom>
          <a:solidFill>
            <a:schemeClr val="bg1">
              <a:lumMod val="95000"/>
            </a:schemeClr>
          </a:solidFill>
        </p:spPr>
        <p:txBody>
          <a:bodyPr>
            <a:noAutofit/>
          </a:bodyPr>
          <a:lstStyle/>
          <a:p>
            <a:r>
              <a:rPr lang="en-US"/>
              <a:t>Click icon to add picture</a:t>
            </a:r>
          </a:p>
        </p:txBody>
      </p:sp>
      <p:sp>
        <p:nvSpPr>
          <p:cNvPr id="2" name="Title 1">
            <a:extLst>
              <a:ext uri="{FF2B5EF4-FFF2-40B4-BE49-F238E27FC236}">
                <a16:creationId xmlns:a16="http://schemas.microsoft.com/office/drawing/2014/main" id="{A1E02B5D-C175-DE3C-BEC7-EB4A41870F21}"/>
              </a:ext>
            </a:extLst>
          </p:cNvPr>
          <p:cNvSpPr>
            <a:spLocks noGrp="1"/>
          </p:cNvSpPr>
          <p:nvPr>
            <p:ph type="title"/>
          </p:nvPr>
        </p:nvSpPr>
        <p:spPr>
          <a:xfrm>
            <a:off x="457200" y="723900"/>
            <a:ext cx="11271069" cy="457200"/>
          </a:xfrm>
        </p:spPr>
        <p:txBody>
          <a:bodyPr/>
          <a:lstStyle>
            <a:lvl1pPr>
              <a:defRPr b="1">
                <a:solidFill>
                  <a:schemeClr val="tx1"/>
                </a:solidFill>
                <a:latin typeface="+mn-lt"/>
              </a:defRPr>
            </a:lvl1pPr>
          </a:lstStyle>
          <a:p>
            <a:r>
              <a:rPr lang="en-US"/>
              <a:t>Click to edit Master title style</a:t>
            </a:r>
          </a:p>
        </p:txBody>
      </p:sp>
      <p:sp>
        <p:nvSpPr>
          <p:cNvPr id="4" name="Text Placeholder 10">
            <a:extLst>
              <a:ext uri="{FF2B5EF4-FFF2-40B4-BE49-F238E27FC236}">
                <a16:creationId xmlns:a16="http://schemas.microsoft.com/office/drawing/2014/main" id="{293C67F9-F2A6-3918-0A8D-555112C9F469}"/>
              </a:ext>
            </a:extLst>
          </p:cNvPr>
          <p:cNvSpPr>
            <a:spLocks noGrp="1"/>
          </p:cNvSpPr>
          <p:nvPr>
            <p:ph type="body" sz="quarter" idx="15" hasCustomPrompt="1"/>
          </p:nvPr>
        </p:nvSpPr>
        <p:spPr>
          <a:xfrm>
            <a:off x="457201" y="382446"/>
            <a:ext cx="2695074" cy="207101"/>
          </a:xfrm>
          <a:prstGeom prst="rect">
            <a:avLst/>
          </a:prstGeom>
        </p:spPr>
        <p:txBody>
          <a:bodyPr vert="horz" lIns="0" tIns="0" rIns="0" bIns="0" rtlCol="0">
            <a:noAutofit/>
          </a:bodyPr>
          <a:lstStyle>
            <a:lvl1pPr>
              <a:defRPr lang="en-US" sz="1000" cap="all" spc="300" baseline="0">
                <a:solidFill>
                  <a:schemeClr val="tx1"/>
                </a:solidFill>
                <a:latin typeface="Calibri" panose="020F0502020204030204" pitchFamily="34" charset="0"/>
              </a:defRPr>
            </a:lvl1pPr>
          </a:lstStyle>
          <a:p>
            <a:pPr lvl="0">
              <a:lnSpc>
                <a:spcPct val="100000"/>
              </a:lnSpc>
            </a:pPr>
            <a:r>
              <a:rPr lang="en-US"/>
              <a:t>Click to add section title</a:t>
            </a:r>
          </a:p>
        </p:txBody>
      </p:sp>
    </p:spTree>
    <p:extLst>
      <p:ext uri="{BB962C8B-B14F-4D97-AF65-F5344CB8AC3E}">
        <p14:creationId xmlns:p14="http://schemas.microsoft.com/office/powerpoint/2010/main" val="3810725305"/>
      </p:ext>
    </p:extLst>
  </p:cSld>
  <p:clrMapOvr>
    <a:masterClrMapping/>
  </p:clrMapOvr>
  <p:transition/>
  <p:extLst>
    <p:ext uri="{DCECCB84-F9BA-43D5-87BE-67443E8EF086}">
      <p15:sldGuideLst xmlns:p15="http://schemas.microsoft.com/office/powerpoint/2012/main"/>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ase Study-3 Pictures">
    <p:spTree>
      <p:nvGrpSpPr>
        <p:cNvPr id="1" name=""/>
        <p:cNvGrpSpPr/>
        <p:nvPr/>
      </p:nvGrpSpPr>
      <p:grpSpPr>
        <a:xfrm>
          <a:off x="0" y="0"/>
          <a:ext cx="0" cy="0"/>
          <a:chOff x="0" y="0"/>
          <a:chExt cx="0" cy="0"/>
        </a:xfrm>
      </p:grpSpPr>
      <p:sp>
        <p:nvSpPr>
          <p:cNvPr id="11" name="Title 1"/>
          <p:cNvSpPr>
            <a:spLocks noGrp="1"/>
          </p:cNvSpPr>
          <p:nvPr>
            <p:ph type="title"/>
          </p:nvPr>
        </p:nvSpPr>
        <p:spPr>
          <a:xfrm>
            <a:off x="457201" y="4124960"/>
            <a:ext cx="3312160" cy="246221"/>
          </a:xfrm>
        </p:spPr>
        <p:txBody>
          <a:bodyPr>
            <a:spAutoFit/>
          </a:bodyPr>
          <a:lstStyle>
            <a:lvl1pPr>
              <a:defRPr sz="1600" b="1">
                <a:solidFill>
                  <a:schemeClr val="tx1"/>
                </a:solidFill>
                <a:latin typeface="+mn-lt"/>
              </a:defRPr>
            </a:lvl1pPr>
          </a:lstStyle>
          <a:p>
            <a:r>
              <a:rPr lang="en-US"/>
              <a:t>Click to edit Master title style</a:t>
            </a:r>
          </a:p>
        </p:txBody>
      </p:sp>
      <p:sp>
        <p:nvSpPr>
          <p:cNvPr id="10" name="Text Placeholder 2">
            <a:extLst>
              <a:ext uri="{FF2B5EF4-FFF2-40B4-BE49-F238E27FC236}">
                <a16:creationId xmlns:a16="http://schemas.microsoft.com/office/drawing/2014/main" id="{DCFE7496-2B11-468F-A424-81EF7552D417}"/>
              </a:ext>
            </a:extLst>
          </p:cNvPr>
          <p:cNvSpPr>
            <a:spLocks noGrp="1"/>
          </p:cNvSpPr>
          <p:nvPr>
            <p:ph type="body" sz="quarter" idx="17" hasCustomPrompt="1"/>
          </p:nvPr>
        </p:nvSpPr>
        <p:spPr>
          <a:xfrm>
            <a:off x="469773" y="4502295"/>
            <a:ext cx="3299588" cy="802399"/>
          </a:xfrm>
          <a:prstGeom prst="rect">
            <a:avLst/>
          </a:prstGeom>
        </p:spPr>
        <p:txBody>
          <a:bodyPr wrap="square">
            <a:spAutoFit/>
          </a:bodyPr>
          <a:lstStyle>
            <a:lvl1pPr>
              <a:defRPr sz="1200">
                <a:solidFill>
                  <a:schemeClr val="tx1"/>
                </a:solidFill>
                <a:latin typeface="+mn-lt"/>
                <a:cs typeface="Calibri Light" panose="020F0302020204030204" pitchFamily="34" charset="0"/>
              </a:defRPr>
            </a:lvl1pPr>
            <a:lvl2pPr>
              <a:buNone/>
              <a:defRPr/>
            </a:lvl2pPr>
            <a:lvl3pPr>
              <a:buNone/>
              <a:defRPr/>
            </a:lvl3pPr>
          </a:lstStyle>
          <a:p>
            <a:pPr lvl="0"/>
            <a:r>
              <a:rPr lang="en-US"/>
              <a:t>Lorem Ipsum is simply dummy text of the printing and typesetting industry. Lorem Ipsum has been the industry's standard dummy text ever since the 1500s, when an unknown printer took a galley of type and</a:t>
            </a:r>
          </a:p>
        </p:txBody>
      </p:sp>
      <p:sp>
        <p:nvSpPr>
          <p:cNvPr id="13" name="Picture Placeholder 12">
            <a:extLst>
              <a:ext uri="{FF2B5EF4-FFF2-40B4-BE49-F238E27FC236}">
                <a16:creationId xmlns:a16="http://schemas.microsoft.com/office/drawing/2014/main" id="{256621FE-2493-434D-BD83-B0B78B101F25}"/>
              </a:ext>
            </a:extLst>
          </p:cNvPr>
          <p:cNvSpPr>
            <a:spLocks noGrp="1"/>
          </p:cNvSpPr>
          <p:nvPr>
            <p:ph type="pic" sz="quarter" idx="18"/>
          </p:nvPr>
        </p:nvSpPr>
        <p:spPr>
          <a:xfrm>
            <a:off x="0" y="0"/>
            <a:ext cx="4076700" cy="3429000"/>
          </a:xfrm>
          <a:prstGeom prst="rect">
            <a:avLst/>
          </a:prstGeom>
          <a:solidFill>
            <a:schemeClr val="bg2"/>
          </a:solidFill>
        </p:spPr>
        <p:txBody>
          <a:bodyPr/>
          <a:lstStyle/>
          <a:p>
            <a:r>
              <a:rPr lang="en-US"/>
              <a:t>Click icon to add picture</a:t>
            </a:r>
          </a:p>
        </p:txBody>
      </p:sp>
      <p:sp>
        <p:nvSpPr>
          <p:cNvPr id="14" name="Picture Placeholder 12">
            <a:extLst>
              <a:ext uri="{FF2B5EF4-FFF2-40B4-BE49-F238E27FC236}">
                <a16:creationId xmlns:a16="http://schemas.microsoft.com/office/drawing/2014/main" id="{2F7B19A9-71C0-403D-B507-22838A53F144}"/>
              </a:ext>
            </a:extLst>
          </p:cNvPr>
          <p:cNvSpPr>
            <a:spLocks noGrp="1"/>
          </p:cNvSpPr>
          <p:nvPr>
            <p:ph type="pic" sz="quarter" idx="19"/>
          </p:nvPr>
        </p:nvSpPr>
        <p:spPr>
          <a:xfrm>
            <a:off x="4076700" y="0"/>
            <a:ext cx="4064000" cy="3429000"/>
          </a:xfrm>
          <a:prstGeom prst="rect">
            <a:avLst/>
          </a:prstGeom>
          <a:solidFill>
            <a:schemeClr val="bg2"/>
          </a:solidFill>
        </p:spPr>
        <p:txBody>
          <a:bodyPr/>
          <a:lstStyle/>
          <a:p>
            <a:r>
              <a:rPr lang="en-US"/>
              <a:t>Click icon to add picture</a:t>
            </a:r>
          </a:p>
        </p:txBody>
      </p:sp>
      <p:sp>
        <p:nvSpPr>
          <p:cNvPr id="15" name="Picture Placeholder 12">
            <a:extLst>
              <a:ext uri="{FF2B5EF4-FFF2-40B4-BE49-F238E27FC236}">
                <a16:creationId xmlns:a16="http://schemas.microsoft.com/office/drawing/2014/main" id="{584A1708-3D5F-4AC2-B35F-FB446EFEB7C2}"/>
              </a:ext>
            </a:extLst>
          </p:cNvPr>
          <p:cNvSpPr>
            <a:spLocks noGrp="1"/>
          </p:cNvSpPr>
          <p:nvPr>
            <p:ph type="pic" sz="quarter" idx="20"/>
          </p:nvPr>
        </p:nvSpPr>
        <p:spPr>
          <a:xfrm>
            <a:off x="8140700" y="0"/>
            <a:ext cx="4064000" cy="3429000"/>
          </a:xfrm>
          <a:prstGeom prst="rect">
            <a:avLst/>
          </a:prstGeom>
          <a:solidFill>
            <a:schemeClr val="bg2"/>
          </a:solidFill>
        </p:spPr>
        <p:txBody>
          <a:bodyPr/>
          <a:lstStyle/>
          <a:p>
            <a:r>
              <a:rPr lang="en-US"/>
              <a:t>Click icon to add picture</a:t>
            </a:r>
          </a:p>
        </p:txBody>
      </p:sp>
      <p:sp>
        <p:nvSpPr>
          <p:cNvPr id="17" name="Text Placeholder 2">
            <a:extLst>
              <a:ext uri="{FF2B5EF4-FFF2-40B4-BE49-F238E27FC236}">
                <a16:creationId xmlns:a16="http://schemas.microsoft.com/office/drawing/2014/main" id="{97BF9D5A-73E5-43EB-95F4-FF5636951647}"/>
              </a:ext>
            </a:extLst>
          </p:cNvPr>
          <p:cNvSpPr>
            <a:spLocks noGrp="1"/>
          </p:cNvSpPr>
          <p:nvPr>
            <p:ph type="body" sz="quarter" idx="21" hasCustomPrompt="1"/>
          </p:nvPr>
        </p:nvSpPr>
        <p:spPr>
          <a:xfrm>
            <a:off x="4314697" y="4502295"/>
            <a:ext cx="3299588" cy="802399"/>
          </a:xfrm>
          <a:prstGeom prst="rect">
            <a:avLst/>
          </a:prstGeom>
        </p:spPr>
        <p:txBody>
          <a:bodyPr wrap="square">
            <a:spAutoFit/>
          </a:bodyPr>
          <a:lstStyle>
            <a:lvl1pPr>
              <a:defRPr sz="1200">
                <a:solidFill>
                  <a:schemeClr val="tx1"/>
                </a:solidFill>
                <a:latin typeface="+mn-lt"/>
                <a:cs typeface="Calibri Light" panose="020F0302020204030204" pitchFamily="34" charset="0"/>
              </a:defRPr>
            </a:lvl1pPr>
            <a:lvl2pPr>
              <a:buNone/>
              <a:defRPr/>
            </a:lvl2pPr>
            <a:lvl3pPr>
              <a:buNone/>
              <a:defRPr/>
            </a:lvl3pPr>
          </a:lstStyle>
          <a:p>
            <a:pPr lvl="0"/>
            <a:r>
              <a:rPr lang="en-US"/>
              <a:t>Lorem Ipsum is simply dummy text of the printing and typesetting industry. Lorem Ipsum has been the industry's standard dummy text ever since the 1500s, when an unknown printer took a galley of type and</a:t>
            </a:r>
          </a:p>
        </p:txBody>
      </p:sp>
      <p:sp>
        <p:nvSpPr>
          <p:cNvPr id="19" name="Text Placeholder 2">
            <a:extLst>
              <a:ext uri="{FF2B5EF4-FFF2-40B4-BE49-F238E27FC236}">
                <a16:creationId xmlns:a16="http://schemas.microsoft.com/office/drawing/2014/main" id="{6AC52B6B-2068-4BD5-8D7B-E2AA5CC142A6}"/>
              </a:ext>
            </a:extLst>
          </p:cNvPr>
          <p:cNvSpPr>
            <a:spLocks noGrp="1"/>
          </p:cNvSpPr>
          <p:nvPr>
            <p:ph type="body" sz="quarter" idx="22" hasCustomPrompt="1"/>
          </p:nvPr>
        </p:nvSpPr>
        <p:spPr>
          <a:xfrm>
            <a:off x="8406449" y="4502295"/>
            <a:ext cx="3299588" cy="802399"/>
          </a:xfrm>
          <a:prstGeom prst="rect">
            <a:avLst/>
          </a:prstGeom>
        </p:spPr>
        <p:txBody>
          <a:bodyPr wrap="square">
            <a:spAutoFit/>
          </a:bodyPr>
          <a:lstStyle>
            <a:lvl1pPr>
              <a:defRPr sz="1200">
                <a:solidFill>
                  <a:schemeClr val="tx1"/>
                </a:solidFill>
                <a:latin typeface="+mn-lt"/>
                <a:cs typeface="Calibri Light" panose="020F0302020204030204" pitchFamily="34" charset="0"/>
              </a:defRPr>
            </a:lvl1pPr>
            <a:lvl2pPr>
              <a:buNone/>
              <a:defRPr/>
            </a:lvl2pPr>
            <a:lvl3pPr>
              <a:buNone/>
              <a:defRPr/>
            </a:lvl3pPr>
          </a:lstStyle>
          <a:p>
            <a:pPr lvl="0"/>
            <a:r>
              <a:rPr lang="en-US"/>
              <a:t>Lorem Ipsum is simply dummy text of the printing and typesetting industry. Lorem Ipsum has been the industry's standard dummy text ever since the 1500s, when an unknown printer took a galley of type and</a:t>
            </a:r>
          </a:p>
        </p:txBody>
      </p:sp>
      <p:sp>
        <p:nvSpPr>
          <p:cNvPr id="4" name="Text Placeholder 3">
            <a:extLst>
              <a:ext uri="{FF2B5EF4-FFF2-40B4-BE49-F238E27FC236}">
                <a16:creationId xmlns:a16="http://schemas.microsoft.com/office/drawing/2014/main" id="{AC56DCAB-CD09-4E29-A907-70E7EBE0E688}"/>
              </a:ext>
            </a:extLst>
          </p:cNvPr>
          <p:cNvSpPr>
            <a:spLocks noGrp="1"/>
          </p:cNvSpPr>
          <p:nvPr>
            <p:ph type="body" sz="quarter" idx="23"/>
          </p:nvPr>
        </p:nvSpPr>
        <p:spPr>
          <a:xfrm>
            <a:off x="4302125" y="4124325"/>
            <a:ext cx="3311525" cy="246221"/>
          </a:xfrm>
          <a:prstGeom prst="rect">
            <a:avLst/>
          </a:prstGeom>
        </p:spPr>
        <p:txBody>
          <a:bodyPr vert="horz" lIns="0" tIns="0" rIns="0" bIns="0" rtlCol="0" anchor="t">
            <a:spAutoFit/>
          </a:bodyPr>
          <a:lstStyle>
            <a:lvl1pPr>
              <a:defRPr lang="en-US" sz="1600" b="1" smtClean="0"/>
            </a:lvl1pPr>
            <a:lvl2pPr>
              <a:defRPr lang="en-US" smtClean="0"/>
            </a:lvl2pPr>
            <a:lvl3pPr>
              <a:defRPr lang="en-US" smtClean="0"/>
            </a:lvl3pPr>
            <a:lvl4pPr>
              <a:defRPr lang="en-US" smtClean="0"/>
            </a:lvl4pPr>
            <a:lvl5pPr>
              <a:defRPr lang="en-US"/>
            </a:lvl5pPr>
          </a:lstStyle>
          <a:p>
            <a:pPr lvl="0">
              <a:lnSpc>
                <a:spcPct val="100000"/>
              </a:lnSpc>
              <a:spcBef>
                <a:spcPct val="0"/>
              </a:spcBef>
            </a:pPr>
            <a:r>
              <a:rPr lang="en-US"/>
              <a:t>Click to edit Master text styles</a:t>
            </a:r>
          </a:p>
        </p:txBody>
      </p:sp>
      <p:sp>
        <p:nvSpPr>
          <p:cNvPr id="6" name="Text Placeholder 5">
            <a:extLst>
              <a:ext uri="{FF2B5EF4-FFF2-40B4-BE49-F238E27FC236}">
                <a16:creationId xmlns:a16="http://schemas.microsoft.com/office/drawing/2014/main" id="{AC9A5C7D-52BE-42FF-9382-B63BBD810FDD}"/>
              </a:ext>
            </a:extLst>
          </p:cNvPr>
          <p:cNvSpPr>
            <a:spLocks noGrp="1"/>
          </p:cNvSpPr>
          <p:nvPr>
            <p:ph type="body" sz="quarter" idx="24"/>
          </p:nvPr>
        </p:nvSpPr>
        <p:spPr>
          <a:xfrm>
            <a:off x="8406449" y="4114800"/>
            <a:ext cx="3312160" cy="246221"/>
          </a:xfrm>
          <a:prstGeom prst="rect">
            <a:avLst/>
          </a:prstGeom>
        </p:spPr>
        <p:txBody>
          <a:bodyPr vert="horz" lIns="0" tIns="0" rIns="0" bIns="0" rtlCol="0" anchor="t">
            <a:spAutoFit/>
          </a:bodyPr>
          <a:lstStyle>
            <a:lvl1pPr>
              <a:defRPr lang="en-US" sz="1600" b="1" smtClean="0"/>
            </a:lvl1pPr>
            <a:lvl2pPr>
              <a:defRPr lang="en-US" smtClean="0"/>
            </a:lvl2pPr>
            <a:lvl3pPr>
              <a:defRPr lang="en-US" smtClean="0"/>
            </a:lvl3pPr>
            <a:lvl4pPr>
              <a:defRPr lang="en-US" smtClean="0"/>
            </a:lvl4pPr>
            <a:lvl5pPr>
              <a:defRPr lang="en-US"/>
            </a:lvl5pPr>
          </a:lstStyle>
          <a:p>
            <a:pPr lvl="0">
              <a:lnSpc>
                <a:spcPct val="100000"/>
              </a:lnSpc>
              <a:spcBef>
                <a:spcPct val="0"/>
              </a:spcBef>
            </a:pPr>
            <a:r>
              <a:rPr lang="en-US"/>
              <a:t>Click to edit Master text styles</a:t>
            </a:r>
          </a:p>
        </p:txBody>
      </p:sp>
    </p:spTree>
    <p:extLst>
      <p:ext uri="{BB962C8B-B14F-4D97-AF65-F5344CB8AC3E}">
        <p14:creationId xmlns:p14="http://schemas.microsoft.com/office/powerpoint/2010/main" val="2250482875"/>
      </p:ext>
    </p:extLst>
  </p:cSld>
  <p:clrMapOvr>
    <a:masterClrMapping/>
  </p:clrMapOvr>
  <p:transition/>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ase Study-4 Pictures-Leila">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256621FE-2493-434D-BD83-B0B78B101F25}"/>
              </a:ext>
            </a:extLst>
          </p:cNvPr>
          <p:cNvSpPr>
            <a:spLocks noGrp="1"/>
          </p:cNvSpPr>
          <p:nvPr>
            <p:ph type="pic" sz="quarter" idx="18"/>
          </p:nvPr>
        </p:nvSpPr>
        <p:spPr>
          <a:xfrm>
            <a:off x="-1" y="0"/>
            <a:ext cx="3060000" cy="3429000"/>
          </a:xfrm>
          <a:prstGeom prst="rect">
            <a:avLst/>
          </a:prstGeom>
          <a:solidFill>
            <a:schemeClr val="bg2"/>
          </a:solidFill>
        </p:spPr>
        <p:txBody>
          <a:bodyPr/>
          <a:lstStyle/>
          <a:p>
            <a:r>
              <a:rPr lang="en-US"/>
              <a:t>Click icon to add picture</a:t>
            </a:r>
          </a:p>
        </p:txBody>
      </p:sp>
      <p:sp>
        <p:nvSpPr>
          <p:cNvPr id="14" name="Picture Placeholder 12">
            <a:extLst>
              <a:ext uri="{FF2B5EF4-FFF2-40B4-BE49-F238E27FC236}">
                <a16:creationId xmlns:a16="http://schemas.microsoft.com/office/drawing/2014/main" id="{2F7B19A9-71C0-403D-B507-22838A53F144}"/>
              </a:ext>
            </a:extLst>
          </p:cNvPr>
          <p:cNvSpPr>
            <a:spLocks noGrp="1"/>
          </p:cNvSpPr>
          <p:nvPr>
            <p:ph type="pic" sz="quarter" idx="19"/>
          </p:nvPr>
        </p:nvSpPr>
        <p:spPr>
          <a:xfrm>
            <a:off x="3043999" y="0"/>
            <a:ext cx="3060000" cy="3429000"/>
          </a:xfrm>
          <a:prstGeom prst="rect">
            <a:avLst/>
          </a:prstGeom>
          <a:solidFill>
            <a:schemeClr val="bg2"/>
          </a:solidFill>
        </p:spPr>
        <p:txBody>
          <a:bodyPr/>
          <a:lstStyle/>
          <a:p>
            <a:r>
              <a:rPr lang="en-US"/>
              <a:t>Click icon to add picture</a:t>
            </a:r>
          </a:p>
        </p:txBody>
      </p:sp>
      <p:sp>
        <p:nvSpPr>
          <p:cNvPr id="15" name="Picture Placeholder 12">
            <a:extLst>
              <a:ext uri="{FF2B5EF4-FFF2-40B4-BE49-F238E27FC236}">
                <a16:creationId xmlns:a16="http://schemas.microsoft.com/office/drawing/2014/main" id="{584A1708-3D5F-4AC2-B35F-FB446EFEB7C2}"/>
              </a:ext>
            </a:extLst>
          </p:cNvPr>
          <p:cNvSpPr>
            <a:spLocks noGrp="1"/>
          </p:cNvSpPr>
          <p:nvPr>
            <p:ph type="pic" sz="quarter" idx="20"/>
          </p:nvPr>
        </p:nvSpPr>
        <p:spPr>
          <a:xfrm>
            <a:off x="6087999" y="0"/>
            <a:ext cx="3060000" cy="3429000"/>
          </a:xfrm>
          <a:prstGeom prst="rect">
            <a:avLst/>
          </a:prstGeom>
          <a:solidFill>
            <a:schemeClr val="bg2"/>
          </a:solidFill>
        </p:spPr>
        <p:txBody>
          <a:bodyPr/>
          <a:lstStyle/>
          <a:p>
            <a:r>
              <a:rPr lang="en-US"/>
              <a:t>Click icon to add picture</a:t>
            </a:r>
          </a:p>
        </p:txBody>
      </p:sp>
      <p:sp>
        <p:nvSpPr>
          <p:cNvPr id="2" name="Picture Placeholder 12">
            <a:extLst>
              <a:ext uri="{FF2B5EF4-FFF2-40B4-BE49-F238E27FC236}">
                <a16:creationId xmlns:a16="http://schemas.microsoft.com/office/drawing/2014/main" id="{4C3044EB-579C-1960-F9EB-F116665A7292}"/>
              </a:ext>
            </a:extLst>
          </p:cNvPr>
          <p:cNvSpPr>
            <a:spLocks noGrp="1"/>
          </p:cNvSpPr>
          <p:nvPr>
            <p:ph type="pic" sz="quarter" idx="25"/>
          </p:nvPr>
        </p:nvSpPr>
        <p:spPr>
          <a:xfrm>
            <a:off x="9132000" y="0"/>
            <a:ext cx="3060000" cy="3429000"/>
          </a:xfrm>
          <a:prstGeom prst="rect">
            <a:avLst/>
          </a:prstGeom>
          <a:solidFill>
            <a:schemeClr val="bg2"/>
          </a:solidFill>
        </p:spPr>
        <p:txBody>
          <a:bodyPr/>
          <a:lstStyle/>
          <a:p>
            <a:r>
              <a:rPr lang="en-US"/>
              <a:t>Click icon to add picture</a:t>
            </a:r>
          </a:p>
        </p:txBody>
      </p:sp>
      <p:sp>
        <p:nvSpPr>
          <p:cNvPr id="3" name="Text Placeholder 2">
            <a:extLst>
              <a:ext uri="{FF2B5EF4-FFF2-40B4-BE49-F238E27FC236}">
                <a16:creationId xmlns:a16="http://schemas.microsoft.com/office/drawing/2014/main" id="{C9D6271A-50EF-A83C-8073-0A6628457E18}"/>
              </a:ext>
            </a:extLst>
          </p:cNvPr>
          <p:cNvSpPr>
            <a:spLocks noGrp="1"/>
          </p:cNvSpPr>
          <p:nvPr>
            <p:ph type="body" sz="quarter" idx="16" hasCustomPrompt="1"/>
          </p:nvPr>
        </p:nvSpPr>
        <p:spPr>
          <a:xfrm>
            <a:off x="457200" y="3731479"/>
            <a:ext cx="2407920" cy="462114"/>
          </a:xfrm>
          <a:prstGeom prst="rect">
            <a:avLst/>
          </a:prstGeom>
        </p:spPr>
        <p:txBody>
          <a:bodyPr wrap="square">
            <a:sp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5" name="Text Placeholder 2">
            <a:extLst>
              <a:ext uri="{FF2B5EF4-FFF2-40B4-BE49-F238E27FC236}">
                <a16:creationId xmlns:a16="http://schemas.microsoft.com/office/drawing/2014/main" id="{33A26170-4FED-69CC-E7CF-6F163320DA0C}"/>
              </a:ext>
            </a:extLst>
          </p:cNvPr>
          <p:cNvSpPr>
            <a:spLocks noGrp="1"/>
          </p:cNvSpPr>
          <p:nvPr>
            <p:ph type="body" sz="quarter" idx="26" hasCustomPrompt="1"/>
          </p:nvPr>
        </p:nvSpPr>
        <p:spPr>
          <a:xfrm>
            <a:off x="457200" y="4353444"/>
            <a:ext cx="2407920" cy="1208664"/>
          </a:xfrm>
          <a:prstGeom prst="rect">
            <a:avLst/>
          </a:prstGeom>
        </p:spPr>
        <p:txBody>
          <a:bodyPr wrap="square">
            <a:sp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a:t>
            </a:r>
          </a:p>
        </p:txBody>
      </p:sp>
      <p:sp>
        <p:nvSpPr>
          <p:cNvPr id="7" name="Text Placeholder 2">
            <a:extLst>
              <a:ext uri="{FF2B5EF4-FFF2-40B4-BE49-F238E27FC236}">
                <a16:creationId xmlns:a16="http://schemas.microsoft.com/office/drawing/2014/main" id="{EFF5574A-DA2F-79E2-5257-E464C4DCBED9}"/>
              </a:ext>
            </a:extLst>
          </p:cNvPr>
          <p:cNvSpPr>
            <a:spLocks noGrp="1"/>
          </p:cNvSpPr>
          <p:nvPr>
            <p:ph type="body" sz="quarter" idx="27" hasCustomPrompt="1"/>
          </p:nvPr>
        </p:nvSpPr>
        <p:spPr>
          <a:xfrm>
            <a:off x="3370039" y="3731479"/>
            <a:ext cx="2407920" cy="462114"/>
          </a:xfrm>
          <a:prstGeom prst="rect">
            <a:avLst/>
          </a:prstGeom>
        </p:spPr>
        <p:txBody>
          <a:bodyPr wrap="square">
            <a:sp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8" name="Text Placeholder 2">
            <a:extLst>
              <a:ext uri="{FF2B5EF4-FFF2-40B4-BE49-F238E27FC236}">
                <a16:creationId xmlns:a16="http://schemas.microsoft.com/office/drawing/2014/main" id="{2E50C4C1-6951-43AE-9158-49572E0C92C6}"/>
              </a:ext>
            </a:extLst>
          </p:cNvPr>
          <p:cNvSpPr>
            <a:spLocks noGrp="1"/>
          </p:cNvSpPr>
          <p:nvPr>
            <p:ph type="body" sz="quarter" idx="28" hasCustomPrompt="1"/>
          </p:nvPr>
        </p:nvSpPr>
        <p:spPr>
          <a:xfrm>
            <a:off x="3370039" y="4353444"/>
            <a:ext cx="2407920" cy="1208664"/>
          </a:xfrm>
          <a:prstGeom prst="rect">
            <a:avLst/>
          </a:prstGeom>
        </p:spPr>
        <p:txBody>
          <a:bodyPr wrap="square">
            <a:sp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a:t>
            </a:r>
          </a:p>
        </p:txBody>
      </p:sp>
      <p:sp>
        <p:nvSpPr>
          <p:cNvPr id="9" name="Text Placeholder 2">
            <a:extLst>
              <a:ext uri="{FF2B5EF4-FFF2-40B4-BE49-F238E27FC236}">
                <a16:creationId xmlns:a16="http://schemas.microsoft.com/office/drawing/2014/main" id="{7000C3D5-7B7C-EDA2-9F53-869EC3327CCF}"/>
              </a:ext>
            </a:extLst>
          </p:cNvPr>
          <p:cNvSpPr>
            <a:spLocks noGrp="1"/>
          </p:cNvSpPr>
          <p:nvPr>
            <p:ph type="body" sz="quarter" idx="21" hasCustomPrompt="1"/>
          </p:nvPr>
        </p:nvSpPr>
        <p:spPr>
          <a:xfrm>
            <a:off x="6414039" y="3731479"/>
            <a:ext cx="2407920" cy="462114"/>
          </a:xfrm>
          <a:prstGeom prst="rect">
            <a:avLst/>
          </a:prstGeom>
        </p:spPr>
        <p:txBody>
          <a:bodyPr wrap="square">
            <a:sp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12" name="Text Placeholder 2">
            <a:extLst>
              <a:ext uri="{FF2B5EF4-FFF2-40B4-BE49-F238E27FC236}">
                <a16:creationId xmlns:a16="http://schemas.microsoft.com/office/drawing/2014/main" id="{E9AE19AD-1845-6345-DD33-3FC9CF1784E4}"/>
              </a:ext>
            </a:extLst>
          </p:cNvPr>
          <p:cNvSpPr>
            <a:spLocks noGrp="1"/>
          </p:cNvSpPr>
          <p:nvPr>
            <p:ph type="body" sz="quarter" idx="22" hasCustomPrompt="1"/>
          </p:nvPr>
        </p:nvSpPr>
        <p:spPr>
          <a:xfrm>
            <a:off x="6414039" y="4353444"/>
            <a:ext cx="2407920" cy="1208664"/>
          </a:xfrm>
          <a:prstGeom prst="rect">
            <a:avLst/>
          </a:prstGeom>
        </p:spPr>
        <p:txBody>
          <a:bodyPr wrap="square">
            <a:sp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a:t>
            </a:r>
          </a:p>
        </p:txBody>
      </p:sp>
      <p:sp>
        <p:nvSpPr>
          <p:cNvPr id="16" name="Text Placeholder 2">
            <a:extLst>
              <a:ext uri="{FF2B5EF4-FFF2-40B4-BE49-F238E27FC236}">
                <a16:creationId xmlns:a16="http://schemas.microsoft.com/office/drawing/2014/main" id="{EFF38F98-219B-60E4-DEE4-A49FED7181F5}"/>
              </a:ext>
            </a:extLst>
          </p:cNvPr>
          <p:cNvSpPr>
            <a:spLocks noGrp="1"/>
          </p:cNvSpPr>
          <p:nvPr>
            <p:ph type="body" sz="quarter" idx="23" hasCustomPrompt="1"/>
          </p:nvPr>
        </p:nvSpPr>
        <p:spPr>
          <a:xfrm>
            <a:off x="9326880" y="3731479"/>
            <a:ext cx="2407920" cy="462114"/>
          </a:xfrm>
          <a:prstGeom prst="rect">
            <a:avLst/>
          </a:prstGeom>
        </p:spPr>
        <p:txBody>
          <a:bodyPr wrap="square">
            <a:spAutoFit/>
          </a:bodyPr>
          <a:lstStyle>
            <a:lvl1pPr>
              <a:defRPr sz="1400" b="1">
                <a:latin typeface="+mn-lt"/>
                <a:cs typeface="Calibri Light" panose="020F0302020204030204" pitchFamily="34" charset="0"/>
              </a:defRPr>
            </a:lvl1pPr>
          </a:lstStyle>
          <a:p>
            <a:pPr lvl="0"/>
            <a:r>
              <a:rPr lang="en-US"/>
              <a:t>Lorem ipsum dolor sit amet, consectetur adipiscing elit. </a:t>
            </a:r>
          </a:p>
        </p:txBody>
      </p:sp>
      <p:sp>
        <p:nvSpPr>
          <p:cNvPr id="18" name="Text Placeholder 2">
            <a:extLst>
              <a:ext uri="{FF2B5EF4-FFF2-40B4-BE49-F238E27FC236}">
                <a16:creationId xmlns:a16="http://schemas.microsoft.com/office/drawing/2014/main" id="{76073D28-63C4-4EAB-D10E-E4C9A179B803}"/>
              </a:ext>
            </a:extLst>
          </p:cNvPr>
          <p:cNvSpPr>
            <a:spLocks noGrp="1"/>
          </p:cNvSpPr>
          <p:nvPr>
            <p:ph type="body" sz="quarter" idx="24" hasCustomPrompt="1"/>
          </p:nvPr>
        </p:nvSpPr>
        <p:spPr>
          <a:xfrm>
            <a:off x="9326880" y="4353444"/>
            <a:ext cx="2407920" cy="1208664"/>
          </a:xfrm>
          <a:prstGeom prst="rect">
            <a:avLst/>
          </a:prstGeom>
        </p:spPr>
        <p:txBody>
          <a:bodyPr wrap="square">
            <a:spAutoFit/>
          </a:bodyPr>
          <a:lstStyle>
            <a:lvl1pPr>
              <a:defRPr sz="1200">
                <a:latin typeface="+mn-lt"/>
                <a:cs typeface="Calibri Light" panose="020F0302020204030204" pitchFamily="34" charset="0"/>
              </a:defRPr>
            </a:lvl1pPr>
          </a:lstStyle>
          <a:p>
            <a:pPr lvl="0"/>
            <a:r>
              <a:rPr lang="en-US"/>
              <a:t>Lorem ipsum dolor sit amet, consectetur adipiscing elit. Leo luctus adipiscing feugiat viverra facilisi. Tristique aliquet tempor, tortor amet scelerisque fermentum. Venenatis, quam consequat netus magna</a:t>
            </a:r>
          </a:p>
        </p:txBody>
      </p:sp>
    </p:spTree>
    <p:extLst>
      <p:ext uri="{BB962C8B-B14F-4D97-AF65-F5344CB8AC3E}">
        <p14:creationId xmlns:p14="http://schemas.microsoft.com/office/powerpoint/2010/main" val="3223486487"/>
      </p:ext>
    </p:extLst>
  </p:cSld>
  <p:clrMapOvr>
    <a:masterClrMapping/>
  </p:clrMapOvr>
  <p:transition/>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ase Study-4 Pictures">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256621FE-2493-434D-BD83-B0B78B101F25}"/>
              </a:ext>
            </a:extLst>
          </p:cNvPr>
          <p:cNvSpPr>
            <a:spLocks noGrp="1"/>
          </p:cNvSpPr>
          <p:nvPr>
            <p:ph type="pic" sz="quarter" idx="18"/>
          </p:nvPr>
        </p:nvSpPr>
        <p:spPr>
          <a:xfrm>
            <a:off x="-1" y="0"/>
            <a:ext cx="3045667" cy="6858000"/>
          </a:xfrm>
          <a:prstGeom prst="rect">
            <a:avLst/>
          </a:prstGeom>
          <a:solidFill>
            <a:schemeClr val="bg2"/>
          </a:solidFill>
        </p:spPr>
        <p:txBody>
          <a:bodyPr/>
          <a:lstStyle/>
          <a:p>
            <a:r>
              <a:rPr lang="en-US"/>
              <a:t>Click icon to add picture</a:t>
            </a:r>
          </a:p>
        </p:txBody>
      </p:sp>
      <p:sp>
        <p:nvSpPr>
          <p:cNvPr id="16" name="Picture Placeholder 12">
            <a:extLst>
              <a:ext uri="{FF2B5EF4-FFF2-40B4-BE49-F238E27FC236}">
                <a16:creationId xmlns:a16="http://schemas.microsoft.com/office/drawing/2014/main" id="{95D56692-426B-4F40-8BC1-45B989D44140}"/>
              </a:ext>
            </a:extLst>
          </p:cNvPr>
          <p:cNvSpPr>
            <a:spLocks noGrp="1"/>
          </p:cNvSpPr>
          <p:nvPr>
            <p:ph type="pic" sz="quarter" idx="19"/>
          </p:nvPr>
        </p:nvSpPr>
        <p:spPr>
          <a:xfrm>
            <a:off x="3048777" y="0"/>
            <a:ext cx="3045667" cy="6858000"/>
          </a:xfrm>
          <a:prstGeom prst="rect">
            <a:avLst/>
          </a:prstGeom>
          <a:solidFill>
            <a:schemeClr val="bg2"/>
          </a:solidFill>
        </p:spPr>
        <p:txBody>
          <a:bodyPr/>
          <a:lstStyle/>
          <a:p>
            <a:r>
              <a:rPr lang="en-US"/>
              <a:t>Click icon to add picture</a:t>
            </a:r>
          </a:p>
        </p:txBody>
      </p:sp>
      <p:sp>
        <p:nvSpPr>
          <p:cNvPr id="18" name="Picture Placeholder 12">
            <a:extLst>
              <a:ext uri="{FF2B5EF4-FFF2-40B4-BE49-F238E27FC236}">
                <a16:creationId xmlns:a16="http://schemas.microsoft.com/office/drawing/2014/main" id="{32D43E18-54F7-4125-A364-D733497B4F32}"/>
              </a:ext>
            </a:extLst>
          </p:cNvPr>
          <p:cNvSpPr>
            <a:spLocks noGrp="1"/>
          </p:cNvSpPr>
          <p:nvPr>
            <p:ph type="pic" sz="quarter" idx="20"/>
          </p:nvPr>
        </p:nvSpPr>
        <p:spPr>
          <a:xfrm>
            <a:off x="6097555" y="0"/>
            <a:ext cx="3045667" cy="6858000"/>
          </a:xfrm>
          <a:prstGeom prst="rect">
            <a:avLst/>
          </a:prstGeom>
          <a:solidFill>
            <a:schemeClr val="bg2"/>
          </a:solidFill>
        </p:spPr>
        <p:txBody>
          <a:bodyPr/>
          <a:lstStyle/>
          <a:p>
            <a:r>
              <a:rPr lang="en-US"/>
              <a:t>Click icon to add picture</a:t>
            </a:r>
          </a:p>
        </p:txBody>
      </p:sp>
      <p:sp>
        <p:nvSpPr>
          <p:cNvPr id="20" name="Picture Placeholder 12">
            <a:extLst>
              <a:ext uri="{FF2B5EF4-FFF2-40B4-BE49-F238E27FC236}">
                <a16:creationId xmlns:a16="http://schemas.microsoft.com/office/drawing/2014/main" id="{0D751945-7936-4E08-A1DF-7F344072146F}"/>
              </a:ext>
            </a:extLst>
          </p:cNvPr>
          <p:cNvSpPr>
            <a:spLocks noGrp="1"/>
          </p:cNvSpPr>
          <p:nvPr>
            <p:ph type="pic" sz="quarter" idx="21"/>
          </p:nvPr>
        </p:nvSpPr>
        <p:spPr>
          <a:xfrm>
            <a:off x="9146333" y="0"/>
            <a:ext cx="3045667" cy="6858000"/>
          </a:xfrm>
          <a:prstGeom prst="rect">
            <a:avLst/>
          </a:prstGeom>
          <a:solidFill>
            <a:schemeClr val="bg2"/>
          </a:solidFill>
        </p:spPr>
        <p:txBody>
          <a:bodyPr/>
          <a:lstStyle/>
          <a:p>
            <a:r>
              <a:rPr lang="en-US"/>
              <a:t>Click icon to add picture</a:t>
            </a:r>
          </a:p>
        </p:txBody>
      </p:sp>
      <p:pic>
        <p:nvPicPr>
          <p:cNvPr id="2" name="Graphic 1">
            <a:extLst>
              <a:ext uri="{FF2B5EF4-FFF2-40B4-BE49-F238E27FC236}">
                <a16:creationId xmlns:a16="http://schemas.microsoft.com/office/drawing/2014/main" id="{0F219C23-5248-6A23-1656-7F24D37DB200}"/>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4" name="TextBox 3">
            <a:extLst>
              <a:ext uri="{FF2B5EF4-FFF2-40B4-BE49-F238E27FC236}">
                <a16:creationId xmlns:a16="http://schemas.microsoft.com/office/drawing/2014/main" id="{9D0F7879-EF16-5C25-BC5F-DF85AD10BA3F}"/>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5" name="Text Placeholder 3">
            <a:extLst>
              <a:ext uri="{FF2B5EF4-FFF2-40B4-BE49-F238E27FC236}">
                <a16:creationId xmlns:a16="http://schemas.microsoft.com/office/drawing/2014/main" id="{47931746-EE72-E501-E583-1218E82991FF}"/>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Tree>
    <p:extLst>
      <p:ext uri="{BB962C8B-B14F-4D97-AF65-F5344CB8AC3E}">
        <p14:creationId xmlns:p14="http://schemas.microsoft.com/office/powerpoint/2010/main" val="3892438966"/>
      </p:ext>
    </p:extLst>
  </p:cSld>
  <p:clrMapOvr>
    <a:masterClrMapping/>
  </p:clrMapOvr>
  <p:transition/>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Full Pictur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BE84340-BD33-8E44-99AA-69963886122B}"/>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p>
        </p:txBody>
      </p:sp>
    </p:spTree>
    <p:extLst>
      <p:ext uri="{BB962C8B-B14F-4D97-AF65-F5344CB8AC3E}">
        <p14:creationId xmlns:p14="http://schemas.microsoft.com/office/powerpoint/2010/main" val="1773761795"/>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s-Dar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A51F759-2C51-4E26-B317-26DFEBAE952C}"/>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pic>
        <p:nvPicPr>
          <p:cNvPr id="10" name="Graphic 9">
            <a:extLst>
              <a:ext uri="{FF2B5EF4-FFF2-40B4-BE49-F238E27FC236}">
                <a16:creationId xmlns:a16="http://schemas.microsoft.com/office/drawing/2014/main" id="{7F2C7208-C4AB-4962-96F0-F897DFFC37C9}"/>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2" name="Title 2">
            <a:extLst>
              <a:ext uri="{FF2B5EF4-FFF2-40B4-BE49-F238E27FC236}">
                <a16:creationId xmlns:a16="http://schemas.microsoft.com/office/drawing/2014/main" id="{37B4F039-C58D-468E-394C-C92CD517A82F}"/>
              </a:ext>
            </a:extLst>
          </p:cNvPr>
          <p:cNvSpPr>
            <a:spLocks noGrp="1"/>
          </p:cNvSpPr>
          <p:nvPr>
            <p:ph type="title" hasCustomPrompt="1"/>
          </p:nvPr>
        </p:nvSpPr>
        <p:spPr>
          <a:xfrm>
            <a:off x="467140" y="1191039"/>
            <a:ext cx="3024846" cy="923330"/>
          </a:xfrm>
        </p:spPr>
        <p:txBody>
          <a:bodyPr vert="horz" wrap="square" lIns="0" tIns="0" rIns="0" bIns="0" rtlCol="0" anchor="t">
            <a:spAutoFit/>
          </a:bodyPr>
          <a:lstStyle>
            <a:lvl1pPr>
              <a:defRPr lang="en-US" sz="6000" b="1" i="0" kern="1200" spc="0">
                <a:gradFill>
                  <a:gsLst>
                    <a:gs pos="50000">
                      <a:schemeClr val="accent2"/>
                    </a:gs>
                    <a:gs pos="70000">
                      <a:schemeClr val="accent5"/>
                    </a:gs>
                    <a:gs pos="100000">
                      <a:schemeClr val="accent4"/>
                    </a:gs>
                  </a:gsLst>
                  <a:lin ang="1200000" scaled="0"/>
                </a:gradFill>
                <a:effectLst/>
                <a:latin typeface="Calibri" panose="020F0502020204030204" pitchFamily="34" charset="0"/>
                <a:ea typeface="Calibri" panose="020F0502020204030204" pitchFamily="34" charset="0"/>
                <a:cs typeface="Calibri" panose="020F0502020204030204" pitchFamily="34" charset="0"/>
              </a:defRPr>
            </a:lvl1pPr>
          </a:lstStyle>
          <a:p>
            <a:pPr lvl="0" algn="l" defTabSz="914400" rtl="0" eaLnBrk="1" latinLnBrk="0" hangingPunct="1">
              <a:lnSpc>
                <a:spcPct val="100000"/>
              </a:lnSpc>
              <a:spcBef>
                <a:spcPct val="0"/>
              </a:spcBef>
              <a:buNone/>
            </a:pPr>
            <a:r>
              <a:rPr lang="en-US"/>
              <a:t>Contents</a:t>
            </a:r>
          </a:p>
        </p:txBody>
      </p:sp>
      <p:sp>
        <p:nvSpPr>
          <p:cNvPr id="7" name="Text Placeholder 4">
            <a:extLst>
              <a:ext uri="{FF2B5EF4-FFF2-40B4-BE49-F238E27FC236}">
                <a16:creationId xmlns:a16="http://schemas.microsoft.com/office/drawing/2014/main" id="{EEBDF361-F375-D313-8D06-BDA2782784FE}"/>
              </a:ext>
            </a:extLst>
          </p:cNvPr>
          <p:cNvSpPr>
            <a:spLocks noGrp="1"/>
          </p:cNvSpPr>
          <p:nvPr>
            <p:ph type="body" sz="quarter" idx="10" hasCustomPrompt="1"/>
          </p:nvPr>
        </p:nvSpPr>
        <p:spPr>
          <a:xfrm>
            <a:off x="4324216" y="1521418"/>
            <a:ext cx="498928" cy="321627"/>
          </a:xfrm>
          <a:prstGeom prst="rect">
            <a:avLst/>
          </a:prstGeom>
        </p:spPr>
        <p:txBody>
          <a:bodyPr wrap="square" anchor="t" anchorCtr="0">
            <a:spAutoFit/>
          </a:bodyPr>
          <a:lstStyle>
            <a:lvl1pPr algn="r">
              <a:defRPr sz="2000" b="0">
                <a:solidFill>
                  <a:schemeClr val="bg1"/>
                </a:solidFill>
              </a:defRPr>
            </a:lvl1pPr>
          </a:lstStyle>
          <a:p>
            <a:pPr lvl="0"/>
            <a:r>
              <a:rPr lang="en-US"/>
              <a:t>01</a:t>
            </a:r>
          </a:p>
        </p:txBody>
      </p:sp>
      <p:sp>
        <p:nvSpPr>
          <p:cNvPr id="8" name="Text Placeholder 4">
            <a:extLst>
              <a:ext uri="{FF2B5EF4-FFF2-40B4-BE49-F238E27FC236}">
                <a16:creationId xmlns:a16="http://schemas.microsoft.com/office/drawing/2014/main" id="{BBC6E842-5D88-CC5C-F1DA-808D61BEE757}"/>
              </a:ext>
            </a:extLst>
          </p:cNvPr>
          <p:cNvSpPr>
            <a:spLocks noGrp="1"/>
          </p:cNvSpPr>
          <p:nvPr>
            <p:ph type="body" sz="quarter" idx="11" hasCustomPrompt="1"/>
          </p:nvPr>
        </p:nvSpPr>
        <p:spPr>
          <a:xfrm>
            <a:off x="4324216" y="2214485"/>
            <a:ext cx="498928" cy="321627"/>
          </a:xfrm>
          <a:prstGeom prst="rect">
            <a:avLst/>
          </a:prstGeom>
        </p:spPr>
        <p:txBody>
          <a:bodyPr wrap="square" anchor="t" anchorCtr="0">
            <a:spAutoFit/>
          </a:bodyPr>
          <a:lstStyle>
            <a:lvl1pPr algn="r">
              <a:defRPr sz="2000" b="0">
                <a:solidFill>
                  <a:schemeClr val="bg1"/>
                </a:solidFill>
              </a:defRPr>
            </a:lvl1pPr>
          </a:lstStyle>
          <a:p>
            <a:pPr lvl="0"/>
            <a:r>
              <a:rPr lang="en-US"/>
              <a:t>02</a:t>
            </a:r>
          </a:p>
        </p:txBody>
      </p:sp>
      <p:sp>
        <p:nvSpPr>
          <p:cNvPr id="11" name="Text Placeholder 4">
            <a:extLst>
              <a:ext uri="{FF2B5EF4-FFF2-40B4-BE49-F238E27FC236}">
                <a16:creationId xmlns:a16="http://schemas.microsoft.com/office/drawing/2014/main" id="{CD37A923-9C8E-6CA3-1F51-1680DBD25361}"/>
              </a:ext>
            </a:extLst>
          </p:cNvPr>
          <p:cNvSpPr>
            <a:spLocks noGrp="1"/>
          </p:cNvSpPr>
          <p:nvPr>
            <p:ph type="body" sz="quarter" idx="12" hasCustomPrompt="1"/>
          </p:nvPr>
        </p:nvSpPr>
        <p:spPr>
          <a:xfrm>
            <a:off x="4324216" y="2897391"/>
            <a:ext cx="498928" cy="321627"/>
          </a:xfrm>
          <a:prstGeom prst="rect">
            <a:avLst/>
          </a:prstGeom>
        </p:spPr>
        <p:txBody>
          <a:bodyPr wrap="square" anchor="t" anchorCtr="0">
            <a:spAutoFit/>
          </a:bodyPr>
          <a:lstStyle>
            <a:lvl1pPr algn="r">
              <a:defRPr sz="2000" b="0">
                <a:solidFill>
                  <a:schemeClr val="bg1"/>
                </a:solidFill>
              </a:defRPr>
            </a:lvl1pPr>
          </a:lstStyle>
          <a:p>
            <a:pPr lvl="0"/>
            <a:r>
              <a:rPr lang="en-US"/>
              <a:t>03</a:t>
            </a:r>
          </a:p>
        </p:txBody>
      </p:sp>
      <p:sp>
        <p:nvSpPr>
          <p:cNvPr id="12" name="Text Placeholder 4">
            <a:extLst>
              <a:ext uri="{FF2B5EF4-FFF2-40B4-BE49-F238E27FC236}">
                <a16:creationId xmlns:a16="http://schemas.microsoft.com/office/drawing/2014/main" id="{3DB5EB1A-8556-A82E-AC69-301BA431D9AC}"/>
              </a:ext>
            </a:extLst>
          </p:cNvPr>
          <p:cNvSpPr>
            <a:spLocks noGrp="1"/>
          </p:cNvSpPr>
          <p:nvPr>
            <p:ph type="body" sz="quarter" idx="13" hasCustomPrompt="1"/>
          </p:nvPr>
        </p:nvSpPr>
        <p:spPr>
          <a:xfrm>
            <a:off x="4324216" y="3590458"/>
            <a:ext cx="498928" cy="321627"/>
          </a:xfrm>
          <a:prstGeom prst="rect">
            <a:avLst/>
          </a:prstGeom>
        </p:spPr>
        <p:txBody>
          <a:bodyPr wrap="square" anchor="t" anchorCtr="0">
            <a:spAutoFit/>
          </a:bodyPr>
          <a:lstStyle>
            <a:lvl1pPr algn="r">
              <a:defRPr sz="2000" b="0">
                <a:solidFill>
                  <a:schemeClr val="bg1"/>
                </a:solidFill>
              </a:defRPr>
            </a:lvl1pPr>
          </a:lstStyle>
          <a:p>
            <a:pPr lvl="0"/>
            <a:r>
              <a:rPr lang="en-US"/>
              <a:t>04</a:t>
            </a:r>
          </a:p>
        </p:txBody>
      </p:sp>
      <p:sp>
        <p:nvSpPr>
          <p:cNvPr id="24" name="Text Placeholder 4">
            <a:extLst>
              <a:ext uri="{FF2B5EF4-FFF2-40B4-BE49-F238E27FC236}">
                <a16:creationId xmlns:a16="http://schemas.microsoft.com/office/drawing/2014/main" id="{11E3B50A-6363-7824-DFC1-3035609DF678}"/>
              </a:ext>
            </a:extLst>
          </p:cNvPr>
          <p:cNvSpPr>
            <a:spLocks noGrp="1"/>
          </p:cNvSpPr>
          <p:nvPr>
            <p:ph type="body" sz="quarter" idx="14" hasCustomPrompt="1"/>
          </p:nvPr>
        </p:nvSpPr>
        <p:spPr>
          <a:xfrm>
            <a:off x="4324216" y="4273364"/>
            <a:ext cx="498928" cy="321627"/>
          </a:xfrm>
          <a:prstGeom prst="rect">
            <a:avLst/>
          </a:prstGeom>
        </p:spPr>
        <p:txBody>
          <a:bodyPr wrap="square" anchor="t" anchorCtr="0">
            <a:spAutoFit/>
          </a:bodyPr>
          <a:lstStyle>
            <a:lvl1pPr algn="r">
              <a:defRPr sz="2000" b="0">
                <a:solidFill>
                  <a:schemeClr val="bg1"/>
                </a:solidFill>
              </a:defRPr>
            </a:lvl1pPr>
          </a:lstStyle>
          <a:p>
            <a:pPr lvl="0"/>
            <a:r>
              <a:rPr lang="en-US"/>
              <a:t>05</a:t>
            </a:r>
          </a:p>
        </p:txBody>
      </p:sp>
      <p:sp>
        <p:nvSpPr>
          <p:cNvPr id="27" name="Text Placeholder 4">
            <a:extLst>
              <a:ext uri="{FF2B5EF4-FFF2-40B4-BE49-F238E27FC236}">
                <a16:creationId xmlns:a16="http://schemas.microsoft.com/office/drawing/2014/main" id="{13E6F179-1003-654A-7321-F8FE6D12AC32}"/>
              </a:ext>
            </a:extLst>
          </p:cNvPr>
          <p:cNvSpPr>
            <a:spLocks noGrp="1"/>
          </p:cNvSpPr>
          <p:nvPr>
            <p:ph type="body" sz="quarter" idx="15" hasCustomPrompt="1"/>
          </p:nvPr>
        </p:nvSpPr>
        <p:spPr>
          <a:xfrm>
            <a:off x="4324216" y="4956271"/>
            <a:ext cx="498928" cy="321627"/>
          </a:xfrm>
          <a:prstGeom prst="rect">
            <a:avLst/>
          </a:prstGeom>
        </p:spPr>
        <p:txBody>
          <a:bodyPr wrap="square" anchor="t" anchorCtr="0">
            <a:spAutoFit/>
          </a:bodyPr>
          <a:lstStyle>
            <a:lvl1pPr algn="r">
              <a:defRPr sz="2000" b="0">
                <a:solidFill>
                  <a:schemeClr val="bg1"/>
                </a:solidFill>
              </a:defRPr>
            </a:lvl1pPr>
          </a:lstStyle>
          <a:p>
            <a:pPr lvl="0"/>
            <a:r>
              <a:rPr lang="en-US"/>
              <a:t>06</a:t>
            </a:r>
          </a:p>
        </p:txBody>
      </p:sp>
      <p:sp>
        <p:nvSpPr>
          <p:cNvPr id="28" name="Text Placeholder 4">
            <a:extLst>
              <a:ext uri="{FF2B5EF4-FFF2-40B4-BE49-F238E27FC236}">
                <a16:creationId xmlns:a16="http://schemas.microsoft.com/office/drawing/2014/main" id="{9A7166E3-13D7-44C2-45BA-F8800FCD1D93}"/>
              </a:ext>
            </a:extLst>
          </p:cNvPr>
          <p:cNvSpPr>
            <a:spLocks noGrp="1"/>
          </p:cNvSpPr>
          <p:nvPr>
            <p:ph type="body" sz="quarter" idx="16" hasCustomPrompt="1"/>
          </p:nvPr>
        </p:nvSpPr>
        <p:spPr>
          <a:xfrm>
            <a:off x="5056507" y="1521418"/>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29" name="Text Placeholder 4">
            <a:extLst>
              <a:ext uri="{FF2B5EF4-FFF2-40B4-BE49-F238E27FC236}">
                <a16:creationId xmlns:a16="http://schemas.microsoft.com/office/drawing/2014/main" id="{342EBD53-BF92-55A6-E85A-50AD5A80A5B1}"/>
              </a:ext>
            </a:extLst>
          </p:cNvPr>
          <p:cNvSpPr>
            <a:spLocks noGrp="1"/>
          </p:cNvSpPr>
          <p:nvPr>
            <p:ph type="body" sz="quarter" idx="17" hasCustomPrompt="1"/>
          </p:nvPr>
        </p:nvSpPr>
        <p:spPr>
          <a:xfrm>
            <a:off x="5056507" y="2214485"/>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30" name="Text Placeholder 4">
            <a:extLst>
              <a:ext uri="{FF2B5EF4-FFF2-40B4-BE49-F238E27FC236}">
                <a16:creationId xmlns:a16="http://schemas.microsoft.com/office/drawing/2014/main" id="{41709A76-8AD3-E8A8-447B-E2C8D00A4A1D}"/>
              </a:ext>
            </a:extLst>
          </p:cNvPr>
          <p:cNvSpPr>
            <a:spLocks noGrp="1"/>
          </p:cNvSpPr>
          <p:nvPr>
            <p:ph type="body" sz="quarter" idx="18" hasCustomPrompt="1"/>
          </p:nvPr>
        </p:nvSpPr>
        <p:spPr>
          <a:xfrm>
            <a:off x="5056507" y="2897391"/>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31" name="Text Placeholder 4">
            <a:extLst>
              <a:ext uri="{FF2B5EF4-FFF2-40B4-BE49-F238E27FC236}">
                <a16:creationId xmlns:a16="http://schemas.microsoft.com/office/drawing/2014/main" id="{FA4DA4A4-AEAC-105E-34C0-12EBA35F10E6}"/>
              </a:ext>
            </a:extLst>
          </p:cNvPr>
          <p:cNvSpPr>
            <a:spLocks noGrp="1"/>
          </p:cNvSpPr>
          <p:nvPr>
            <p:ph type="body" sz="quarter" idx="19" hasCustomPrompt="1"/>
          </p:nvPr>
        </p:nvSpPr>
        <p:spPr>
          <a:xfrm>
            <a:off x="5056507" y="3590458"/>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32" name="Text Placeholder 4">
            <a:extLst>
              <a:ext uri="{FF2B5EF4-FFF2-40B4-BE49-F238E27FC236}">
                <a16:creationId xmlns:a16="http://schemas.microsoft.com/office/drawing/2014/main" id="{B6DD83F2-9BFD-E0B8-4706-D7200B45DE3C}"/>
              </a:ext>
            </a:extLst>
          </p:cNvPr>
          <p:cNvSpPr>
            <a:spLocks noGrp="1"/>
          </p:cNvSpPr>
          <p:nvPr>
            <p:ph type="body" sz="quarter" idx="20" hasCustomPrompt="1"/>
          </p:nvPr>
        </p:nvSpPr>
        <p:spPr>
          <a:xfrm>
            <a:off x="5056507" y="4273364"/>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33" name="Text Placeholder 4">
            <a:extLst>
              <a:ext uri="{FF2B5EF4-FFF2-40B4-BE49-F238E27FC236}">
                <a16:creationId xmlns:a16="http://schemas.microsoft.com/office/drawing/2014/main" id="{0D94FEEB-2EA8-081B-0B69-F0ED7A8348AC}"/>
              </a:ext>
            </a:extLst>
          </p:cNvPr>
          <p:cNvSpPr>
            <a:spLocks noGrp="1"/>
          </p:cNvSpPr>
          <p:nvPr>
            <p:ph type="body" sz="quarter" idx="21" hasCustomPrompt="1"/>
          </p:nvPr>
        </p:nvSpPr>
        <p:spPr>
          <a:xfrm>
            <a:off x="5056507" y="4956271"/>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3" name="TextBox 2">
            <a:extLst>
              <a:ext uri="{FF2B5EF4-FFF2-40B4-BE49-F238E27FC236}">
                <a16:creationId xmlns:a16="http://schemas.microsoft.com/office/drawing/2014/main" id="{A90CA163-9EEA-54E4-57D2-BFE989F6F9C9}"/>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5" name="Text Placeholder 3">
            <a:extLst>
              <a:ext uri="{FF2B5EF4-FFF2-40B4-BE49-F238E27FC236}">
                <a16:creationId xmlns:a16="http://schemas.microsoft.com/office/drawing/2014/main" id="{8A0B6ADF-5C55-9945-3F05-7FFC190F1FD0}"/>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3566586859"/>
      </p:ext>
    </p:extLst>
  </p:cSld>
  <p:clrMapOvr>
    <a:masterClrMapping/>
  </p:clrMapOvr>
  <p:transition/>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32DEA7B-FE87-E4A3-0E28-5A6940077AAF}"/>
              </a:ext>
            </a:extLst>
          </p:cNvPr>
          <p:cNvSpPr/>
          <p:nvPr userDrawn="1"/>
        </p:nvSpPr>
        <p:spPr bwMode="auto">
          <a:xfrm>
            <a:off x="1020000" y="999000"/>
            <a:ext cx="10152000" cy="4860000"/>
          </a:xfrm>
          <a:prstGeom prst="rect">
            <a:avLst/>
          </a:prstGeom>
          <a:gradFill>
            <a:gsLst>
              <a:gs pos="66000">
                <a:schemeClr val="accent5"/>
              </a:gs>
              <a:gs pos="0">
                <a:schemeClr val="accent2"/>
              </a:gs>
              <a:gs pos="100000">
                <a:schemeClr val="accent4"/>
              </a:gs>
            </a:gsLst>
            <a:lin ang="1800000" scaled="0"/>
          </a:gradFill>
          <a:ln>
            <a:noFill/>
          </a:ln>
          <a:effectLst/>
        </p:spPr>
        <p:txBody>
          <a:bodyPr wrap="square" lIns="0" tIns="0" rIns="0" bIns="0" rtlCol="0" anchor="ctr"/>
          <a:lstStyle/>
          <a:p>
            <a:pPr lvl="0" algn="ctr"/>
            <a:endParaRPr lang="en-US" sz="2400">
              <a:solidFill>
                <a:schemeClr val="bg1"/>
              </a:solidFill>
              <a:latin typeface="Calibri Light" panose="020F0302020204030204" pitchFamily="34" charset="0"/>
              <a:ea typeface="Human Sans ExtraLight" charset="0"/>
              <a:cs typeface="Human Sans ExtraLight" charset="0"/>
            </a:endParaRPr>
          </a:p>
        </p:txBody>
      </p:sp>
      <p:sp>
        <p:nvSpPr>
          <p:cNvPr id="9" name="Title 8">
            <a:extLst>
              <a:ext uri="{FF2B5EF4-FFF2-40B4-BE49-F238E27FC236}">
                <a16:creationId xmlns:a16="http://schemas.microsoft.com/office/drawing/2014/main" id="{388A2ACC-EFED-3CEF-B58F-EA44CFA34596}"/>
              </a:ext>
            </a:extLst>
          </p:cNvPr>
          <p:cNvSpPr>
            <a:spLocks noGrp="1"/>
          </p:cNvSpPr>
          <p:nvPr>
            <p:ph type="title" hasCustomPrompt="1"/>
          </p:nvPr>
        </p:nvSpPr>
        <p:spPr>
          <a:xfrm>
            <a:off x="2149475" y="2464175"/>
            <a:ext cx="7899400" cy="615553"/>
          </a:xfrm>
          <a:prstGeom prst="rect">
            <a:avLst/>
          </a:prstGeom>
        </p:spPr>
        <p:txBody>
          <a:bodyPr vert="horz" wrap="square" lIns="0" tIns="0" rIns="0" bIns="0" rtlCol="0" anchor="t">
            <a:spAutoFit/>
          </a:bodyPr>
          <a:lstStyle>
            <a:lvl1pPr>
              <a:defRPr lang="en-US" sz="4000" b="0" i="0" spc="0">
                <a:solidFill>
                  <a:schemeClr val="bg1"/>
                </a:solidFill>
                <a:effectLst/>
                <a:latin typeface="Calibri Light" panose="020F0302020204030204" pitchFamily="34" charset="0"/>
                <a:cs typeface="Calibri Light" panose="020F0302020204030204" pitchFamily="34" charset="0"/>
              </a:defRPr>
            </a:lvl1pPr>
          </a:lstStyle>
          <a:p>
            <a:pPr lvl="0"/>
            <a:r>
              <a:rPr lang="en-US"/>
              <a:t>Insert your quote here</a:t>
            </a:r>
          </a:p>
        </p:txBody>
      </p:sp>
      <p:sp>
        <p:nvSpPr>
          <p:cNvPr id="2" name="Title 8">
            <a:extLst>
              <a:ext uri="{FF2B5EF4-FFF2-40B4-BE49-F238E27FC236}">
                <a16:creationId xmlns:a16="http://schemas.microsoft.com/office/drawing/2014/main" id="{A967559A-5EC8-8B92-65E3-76928C972876}"/>
              </a:ext>
            </a:extLst>
          </p:cNvPr>
          <p:cNvSpPr txBox="1"/>
          <p:nvPr userDrawn="1"/>
        </p:nvSpPr>
        <p:spPr>
          <a:xfrm>
            <a:off x="2062976" y="1531155"/>
            <a:ext cx="1248633" cy="1477328"/>
          </a:xfrm>
          <a:prstGeom prst="rect">
            <a:avLst/>
          </a:prstGeom>
        </p:spPr>
        <p:txBody>
          <a:bodyPr vert="horz" wrap="square" lIns="0" tIns="0" rIns="0" bIns="0" rtlCol="0" anchor="t">
            <a:spAutoFit/>
          </a:bodyPr>
          <a:lstStyle>
            <a:lvl1pPr algn="l" defTabSz="914400" rtl="0" eaLnBrk="1" latinLnBrk="0" hangingPunct="1">
              <a:lnSpc>
                <a:spcPct val="100000"/>
              </a:lnSpc>
              <a:spcBef>
                <a:spcPct val="0"/>
              </a:spcBef>
              <a:buNone/>
              <a:defRPr lang="en-US" sz="4000" b="0" i="0" kern="1200" spc="0">
                <a:gradFill>
                  <a:gsLst>
                    <a:gs pos="50000">
                      <a:schemeClr val="accent2"/>
                    </a:gs>
                    <a:gs pos="70000">
                      <a:schemeClr val="accent5"/>
                    </a:gs>
                    <a:gs pos="100000">
                      <a:schemeClr val="accent4"/>
                    </a:gs>
                  </a:gsLst>
                  <a:lin ang="1200000" scaled="0"/>
                </a:gradFill>
                <a:effectLst/>
                <a:latin typeface="Calibri Light" panose="020F0302020204030204" pitchFamily="34" charset="0"/>
                <a:ea typeface="Calibri" panose="020F0502020204030204" pitchFamily="34" charset="0"/>
                <a:cs typeface="Calibri Light" panose="020F0302020204030204" pitchFamily="34" charset="0"/>
              </a:defRPr>
            </a:lvl1pPr>
          </a:lstStyle>
          <a:p>
            <a:r>
              <a:rPr lang="en-GB" sz="9600">
                <a:solidFill>
                  <a:schemeClr val="bg1"/>
                </a:solidFill>
              </a:rPr>
              <a:t>“</a:t>
            </a:r>
          </a:p>
        </p:txBody>
      </p:sp>
    </p:spTree>
    <p:extLst>
      <p:ext uri="{BB962C8B-B14F-4D97-AF65-F5344CB8AC3E}">
        <p14:creationId xmlns:p14="http://schemas.microsoft.com/office/powerpoint/2010/main" val="3920482975"/>
      </p:ext>
    </p:extLst>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hank_you">
    <p:bg>
      <p:bgPr>
        <a:solidFill>
          <a:schemeClr val="tx1"/>
        </a:solidFill>
        <a:effectLst/>
      </p:bgPr>
    </p:bg>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32B93596-9EFA-D1CF-1891-B79E8C134296}"/>
              </a:ext>
            </a:extLst>
          </p:cNvPr>
          <p:cNvSpPr>
            <a:spLocks noGrp="1"/>
          </p:cNvSpPr>
          <p:nvPr>
            <p:ph type="body" sz="quarter" idx="12"/>
          </p:nvPr>
        </p:nvSpPr>
        <p:spPr>
          <a:xfrm>
            <a:off x="6008594" y="1585875"/>
            <a:ext cx="3827462" cy="257250"/>
          </a:xfrm>
          <a:prstGeom prst="rect">
            <a:avLst/>
          </a:prstGeom>
        </p:spPr>
        <p:txBody>
          <a:bodyPr/>
          <a:lstStyle>
            <a:lvl1pPr>
              <a:defRPr sz="1600" b="0" i="0">
                <a:solidFill>
                  <a:schemeClr val="bg1"/>
                </a:solidFill>
                <a:latin typeface="Calibri" panose="020F0502020204030204" pitchFamily="34" charset="0"/>
                <a:cs typeface="Calibri" panose="020F0502020204030204" pitchFamily="34" charset="0"/>
              </a:defRPr>
            </a:lvl1pPr>
          </a:lstStyle>
          <a:p>
            <a:pPr lvl="0"/>
            <a:r>
              <a:rPr lang="en-US"/>
              <a:t>Click to edit Master text styles</a:t>
            </a:r>
          </a:p>
        </p:txBody>
      </p:sp>
      <p:sp>
        <p:nvSpPr>
          <p:cNvPr id="7" name="Text Placeholder 3">
            <a:extLst>
              <a:ext uri="{FF2B5EF4-FFF2-40B4-BE49-F238E27FC236}">
                <a16:creationId xmlns:a16="http://schemas.microsoft.com/office/drawing/2014/main" id="{6FDC7A20-9DDC-243D-12E0-D419647A673B}"/>
              </a:ext>
            </a:extLst>
          </p:cNvPr>
          <p:cNvSpPr>
            <a:spLocks noGrp="1"/>
          </p:cNvSpPr>
          <p:nvPr>
            <p:ph type="body" sz="quarter" idx="13"/>
          </p:nvPr>
        </p:nvSpPr>
        <p:spPr>
          <a:xfrm>
            <a:off x="6008594" y="2359058"/>
            <a:ext cx="3827462" cy="289438"/>
          </a:xfrm>
          <a:prstGeom prst="rect">
            <a:avLst/>
          </a:prstGeom>
        </p:spPr>
        <p:txBody>
          <a:bodyPr/>
          <a:lstStyle>
            <a:lvl1pPr>
              <a:defRPr sz="1800" b="1" i="0">
                <a:solidFill>
                  <a:schemeClr val="accent2"/>
                </a:solidFill>
                <a:latin typeface="Calibri" panose="020F0502020204030204" pitchFamily="34" charset="0"/>
                <a:cs typeface="Calibri" panose="020F0502020204030204" pitchFamily="34" charset="0"/>
              </a:defRPr>
            </a:lvl1pPr>
          </a:lstStyle>
          <a:p>
            <a:pPr lvl="0"/>
            <a:r>
              <a:rPr lang="en-US"/>
              <a:t>Click to edit Master text styles</a:t>
            </a:r>
          </a:p>
        </p:txBody>
      </p:sp>
      <p:sp>
        <p:nvSpPr>
          <p:cNvPr id="8" name="Text Placeholder 4">
            <a:extLst>
              <a:ext uri="{FF2B5EF4-FFF2-40B4-BE49-F238E27FC236}">
                <a16:creationId xmlns:a16="http://schemas.microsoft.com/office/drawing/2014/main" id="{DF0BB83A-8F61-9449-F88A-D14428FB92FB}"/>
              </a:ext>
            </a:extLst>
          </p:cNvPr>
          <p:cNvSpPr>
            <a:spLocks noGrp="1"/>
          </p:cNvSpPr>
          <p:nvPr>
            <p:ph type="body" sz="quarter" idx="14"/>
          </p:nvPr>
        </p:nvSpPr>
        <p:spPr>
          <a:xfrm>
            <a:off x="6008594" y="2744373"/>
            <a:ext cx="3827462" cy="225126"/>
          </a:xfrm>
          <a:prstGeom prst="rect">
            <a:avLst/>
          </a:prstGeom>
        </p:spPr>
        <p:txBody>
          <a:bodyPr/>
          <a:lstStyle>
            <a:lvl1pPr>
              <a:defRPr sz="1400" b="0" i="0">
                <a:solidFill>
                  <a:schemeClr val="accent2"/>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9" name="Text Placeholder 5">
            <a:extLst>
              <a:ext uri="{FF2B5EF4-FFF2-40B4-BE49-F238E27FC236}">
                <a16:creationId xmlns:a16="http://schemas.microsoft.com/office/drawing/2014/main" id="{928CEB9B-E281-2F84-4094-6D6C75AE1667}"/>
              </a:ext>
            </a:extLst>
          </p:cNvPr>
          <p:cNvSpPr>
            <a:spLocks noGrp="1"/>
          </p:cNvSpPr>
          <p:nvPr>
            <p:ph type="body" sz="quarter" idx="15"/>
          </p:nvPr>
        </p:nvSpPr>
        <p:spPr>
          <a:xfrm>
            <a:off x="6008594" y="3273458"/>
            <a:ext cx="3827462" cy="225126"/>
          </a:xfrm>
          <a:prstGeom prst="rect">
            <a:avLst/>
          </a:prstGeom>
        </p:spPr>
        <p:txBody>
          <a:bodyPr/>
          <a:lstStyle>
            <a:lvl1pPr>
              <a:defRPr sz="1400" b="0" i="0">
                <a:solidFill>
                  <a:schemeClr val="bg1"/>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4B5D4FBD-9119-A47E-823E-8468ED6CF450}"/>
              </a:ext>
            </a:extLst>
          </p:cNvPr>
          <p:cNvSpPr>
            <a:spLocks noGrp="1"/>
          </p:cNvSpPr>
          <p:nvPr>
            <p:ph type="body" sz="quarter" idx="16"/>
          </p:nvPr>
        </p:nvSpPr>
        <p:spPr>
          <a:xfrm>
            <a:off x="6008594" y="3560388"/>
            <a:ext cx="3827462" cy="225126"/>
          </a:xfrm>
          <a:prstGeom prst="rect">
            <a:avLst/>
          </a:prstGeom>
        </p:spPr>
        <p:txBody>
          <a:bodyPr/>
          <a:lstStyle>
            <a:lvl1pPr>
              <a:defRPr sz="1400" b="0" i="0">
                <a:solidFill>
                  <a:schemeClr val="bg1"/>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11" name="Text Placeholder 7">
            <a:extLst>
              <a:ext uri="{FF2B5EF4-FFF2-40B4-BE49-F238E27FC236}">
                <a16:creationId xmlns:a16="http://schemas.microsoft.com/office/drawing/2014/main" id="{C67B81F6-EE7E-69A9-E411-F7C52303401A}"/>
              </a:ext>
            </a:extLst>
          </p:cNvPr>
          <p:cNvSpPr>
            <a:spLocks noGrp="1"/>
          </p:cNvSpPr>
          <p:nvPr>
            <p:ph type="body" sz="quarter" idx="17"/>
          </p:nvPr>
        </p:nvSpPr>
        <p:spPr>
          <a:xfrm>
            <a:off x="6008594" y="4117149"/>
            <a:ext cx="3827462" cy="1173078"/>
          </a:xfrm>
          <a:prstGeom prst="rect">
            <a:avLst/>
          </a:prstGeom>
        </p:spPr>
        <p:txBody>
          <a:bodyPr/>
          <a:lstStyle>
            <a:lvl1pPr>
              <a:defRPr sz="1400" b="0" i="0">
                <a:solidFill>
                  <a:schemeClr val="bg1"/>
                </a:solidFill>
                <a:latin typeface="Calibri Light" panose="020F0302020204030204" pitchFamily="34" charset="0"/>
                <a:cs typeface="Calibri Light" panose="020F0302020204030204" pitchFamily="34" charset="0"/>
              </a:defRPr>
            </a:lvl1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itle 2">
            <a:extLst>
              <a:ext uri="{FF2B5EF4-FFF2-40B4-BE49-F238E27FC236}">
                <a16:creationId xmlns:a16="http://schemas.microsoft.com/office/drawing/2014/main" id="{7D40B0A2-8366-4164-6D42-A15D2F6F574B}"/>
              </a:ext>
            </a:extLst>
          </p:cNvPr>
          <p:cNvSpPr>
            <a:spLocks noGrp="1"/>
          </p:cNvSpPr>
          <p:nvPr>
            <p:ph type="title" hasCustomPrompt="1"/>
          </p:nvPr>
        </p:nvSpPr>
        <p:spPr>
          <a:xfrm>
            <a:off x="457200" y="1353882"/>
            <a:ext cx="4220135" cy="1107996"/>
          </a:xfrm>
          <a:prstGeom prst="rect">
            <a:avLst/>
          </a:prstGeom>
        </p:spPr>
        <p:txBody>
          <a:bodyPr wrap="square">
            <a:spAutoFit/>
          </a:bodyPr>
          <a:lstStyle>
            <a:lvl1pPr>
              <a:defRPr sz="7200" b="0" i="0">
                <a:gradFill>
                  <a:gsLst>
                    <a:gs pos="50000">
                      <a:schemeClr val="accent2"/>
                    </a:gs>
                    <a:gs pos="70000">
                      <a:schemeClr val="accent5"/>
                    </a:gs>
                    <a:gs pos="100000">
                      <a:schemeClr val="accent4"/>
                    </a:gs>
                  </a:gsLst>
                  <a:lin ang="1200000" scaled="0"/>
                </a:gradFill>
                <a:latin typeface="Calibri" panose="020F0502020204030204" pitchFamily="34" charset="0"/>
                <a:cs typeface="Calibri" panose="020F0502020204030204" pitchFamily="34" charset="0"/>
              </a:defRPr>
            </a:lvl1pPr>
          </a:lstStyle>
          <a:p>
            <a:r>
              <a:rPr lang="en-US"/>
              <a:t>Thank you!</a:t>
            </a:r>
          </a:p>
        </p:txBody>
      </p:sp>
      <p:cxnSp>
        <p:nvCxnSpPr>
          <p:cNvPr id="16" name="Straight Connector 15">
            <a:extLst>
              <a:ext uri="{FF2B5EF4-FFF2-40B4-BE49-F238E27FC236}">
                <a16:creationId xmlns:a16="http://schemas.microsoft.com/office/drawing/2014/main" id="{32A2464A-FAB8-9787-5897-30B871357252}"/>
              </a:ext>
            </a:extLst>
          </p:cNvPr>
          <p:cNvCxnSpPr/>
          <p:nvPr userDrawn="1"/>
        </p:nvCxnSpPr>
        <p:spPr>
          <a:xfrm>
            <a:off x="6008594" y="1981200"/>
            <a:ext cx="6248400"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pic>
        <p:nvPicPr>
          <p:cNvPr id="2" name="Graphic 1">
            <a:extLst>
              <a:ext uri="{FF2B5EF4-FFF2-40B4-BE49-F238E27FC236}">
                <a16:creationId xmlns:a16="http://schemas.microsoft.com/office/drawing/2014/main" id="{84736574-B51A-9653-821A-E3F5C3FCDF51}"/>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3" name="TextBox 2">
            <a:extLst>
              <a:ext uri="{FF2B5EF4-FFF2-40B4-BE49-F238E27FC236}">
                <a16:creationId xmlns:a16="http://schemas.microsoft.com/office/drawing/2014/main" id="{6191EA3E-7B20-955D-0C59-DF85A9153658}"/>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4" name="Text Placeholder 3">
            <a:extLst>
              <a:ext uri="{FF2B5EF4-FFF2-40B4-BE49-F238E27FC236}">
                <a16:creationId xmlns:a16="http://schemas.microsoft.com/office/drawing/2014/main" id="{A9BB0EE7-0219-6A5E-BA7F-872F2C48D7E9}"/>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1882376776"/>
      </p:ext>
    </p:extLst>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ank_you-Light">
    <p:bg>
      <p:bgPr>
        <a:blipFill dpi="0" rotWithShape="1">
          <a:blip r:embed="rId2">
            <a:lum/>
          </a:blip>
          <a:stretch>
            <a:fillRect/>
          </a:stretch>
        </a:blipFill>
        <a:effectLst/>
      </p:bgPr>
    </p:bg>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32B93596-9EFA-D1CF-1891-B79E8C134296}"/>
              </a:ext>
            </a:extLst>
          </p:cNvPr>
          <p:cNvSpPr>
            <a:spLocks noGrp="1"/>
          </p:cNvSpPr>
          <p:nvPr>
            <p:ph type="body" sz="quarter" idx="12"/>
          </p:nvPr>
        </p:nvSpPr>
        <p:spPr>
          <a:xfrm>
            <a:off x="6008594" y="1585875"/>
            <a:ext cx="3827462" cy="257250"/>
          </a:xfrm>
          <a:prstGeom prst="rect">
            <a:avLst/>
          </a:prstGeom>
        </p:spPr>
        <p:txBody>
          <a:bodyPr/>
          <a:lstStyle>
            <a:lvl1pPr>
              <a:defRPr sz="1600" b="0" i="0">
                <a:solidFill>
                  <a:schemeClr val="tx1"/>
                </a:solidFill>
                <a:latin typeface="Calibri" panose="020F0502020204030204" pitchFamily="34" charset="0"/>
                <a:cs typeface="Calibri" panose="020F0502020204030204" pitchFamily="34" charset="0"/>
              </a:defRPr>
            </a:lvl1pPr>
          </a:lstStyle>
          <a:p>
            <a:pPr lvl="0"/>
            <a:r>
              <a:rPr lang="en-US"/>
              <a:t>Click to edit Master text styles</a:t>
            </a:r>
          </a:p>
        </p:txBody>
      </p:sp>
      <p:sp>
        <p:nvSpPr>
          <p:cNvPr id="7" name="Text Placeholder 3">
            <a:extLst>
              <a:ext uri="{FF2B5EF4-FFF2-40B4-BE49-F238E27FC236}">
                <a16:creationId xmlns:a16="http://schemas.microsoft.com/office/drawing/2014/main" id="{6FDC7A20-9DDC-243D-12E0-D419647A673B}"/>
              </a:ext>
            </a:extLst>
          </p:cNvPr>
          <p:cNvSpPr>
            <a:spLocks noGrp="1"/>
          </p:cNvSpPr>
          <p:nvPr>
            <p:ph type="body" sz="quarter" idx="13"/>
          </p:nvPr>
        </p:nvSpPr>
        <p:spPr>
          <a:xfrm>
            <a:off x="6008594" y="2359058"/>
            <a:ext cx="3827462" cy="289438"/>
          </a:xfrm>
          <a:prstGeom prst="rect">
            <a:avLst/>
          </a:prstGeom>
        </p:spPr>
        <p:txBody>
          <a:bodyPr/>
          <a:lstStyle>
            <a:lvl1pPr>
              <a:defRPr sz="1800" b="1" i="0">
                <a:solidFill>
                  <a:schemeClr val="accent2"/>
                </a:solidFill>
                <a:latin typeface="Calibri" panose="020F0502020204030204" pitchFamily="34" charset="0"/>
                <a:cs typeface="Calibri" panose="020F0502020204030204" pitchFamily="34" charset="0"/>
              </a:defRPr>
            </a:lvl1pPr>
          </a:lstStyle>
          <a:p>
            <a:pPr lvl="0"/>
            <a:r>
              <a:rPr lang="en-US"/>
              <a:t>Click to edit Master text styles</a:t>
            </a:r>
          </a:p>
        </p:txBody>
      </p:sp>
      <p:sp>
        <p:nvSpPr>
          <p:cNvPr id="8" name="Text Placeholder 4">
            <a:extLst>
              <a:ext uri="{FF2B5EF4-FFF2-40B4-BE49-F238E27FC236}">
                <a16:creationId xmlns:a16="http://schemas.microsoft.com/office/drawing/2014/main" id="{DF0BB83A-8F61-9449-F88A-D14428FB92FB}"/>
              </a:ext>
            </a:extLst>
          </p:cNvPr>
          <p:cNvSpPr>
            <a:spLocks noGrp="1"/>
          </p:cNvSpPr>
          <p:nvPr>
            <p:ph type="body" sz="quarter" idx="14"/>
          </p:nvPr>
        </p:nvSpPr>
        <p:spPr>
          <a:xfrm>
            <a:off x="6008594" y="2744373"/>
            <a:ext cx="3827462" cy="225126"/>
          </a:xfrm>
          <a:prstGeom prst="rect">
            <a:avLst/>
          </a:prstGeom>
        </p:spPr>
        <p:txBody>
          <a:bodyPr/>
          <a:lstStyle>
            <a:lvl1pPr>
              <a:defRPr sz="1400" b="0" i="0">
                <a:solidFill>
                  <a:schemeClr val="accent2"/>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9" name="Text Placeholder 5">
            <a:extLst>
              <a:ext uri="{FF2B5EF4-FFF2-40B4-BE49-F238E27FC236}">
                <a16:creationId xmlns:a16="http://schemas.microsoft.com/office/drawing/2014/main" id="{928CEB9B-E281-2F84-4094-6D6C75AE1667}"/>
              </a:ext>
            </a:extLst>
          </p:cNvPr>
          <p:cNvSpPr>
            <a:spLocks noGrp="1"/>
          </p:cNvSpPr>
          <p:nvPr>
            <p:ph type="body" sz="quarter" idx="15"/>
          </p:nvPr>
        </p:nvSpPr>
        <p:spPr>
          <a:xfrm>
            <a:off x="6008594" y="3273458"/>
            <a:ext cx="3827462" cy="225126"/>
          </a:xfrm>
          <a:prstGeom prst="rect">
            <a:avLst/>
          </a:prstGeom>
        </p:spPr>
        <p:txBody>
          <a:bodyPr/>
          <a:lstStyle>
            <a:lvl1pPr>
              <a:defRPr sz="1400" b="0" i="0">
                <a:solidFill>
                  <a:schemeClr val="tx1"/>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4B5D4FBD-9119-A47E-823E-8468ED6CF450}"/>
              </a:ext>
            </a:extLst>
          </p:cNvPr>
          <p:cNvSpPr>
            <a:spLocks noGrp="1"/>
          </p:cNvSpPr>
          <p:nvPr>
            <p:ph type="body" sz="quarter" idx="16"/>
          </p:nvPr>
        </p:nvSpPr>
        <p:spPr>
          <a:xfrm>
            <a:off x="6008594" y="3560388"/>
            <a:ext cx="3827462" cy="225126"/>
          </a:xfrm>
          <a:prstGeom prst="rect">
            <a:avLst/>
          </a:prstGeom>
        </p:spPr>
        <p:txBody>
          <a:bodyPr/>
          <a:lstStyle>
            <a:lvl1pPr>
              <a:defRPr sz="1400" b="0" i="0">
                <a:solidFill>
                  <a:schemeClr val="tx1"/>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11" name="Text Placeholder 7">
            <a:extLst>
              <a:ext uri="{FF2B5EF4-FFF2-40B4-BE49-F238E27FC236}">
                <a16:creationId xmlns:a16="http://schemas.microsoft.com/office/drawing/2014/main" id="{C67B81F6-EE7E-69A9-E411-F7C52303401A}"/>
              </a:ext>
            </a:extLst>
          </p:cNvPr>
          <p:cNvSpPr>
            <a:spLocks noGrp="1"/>
          </p:cNvSpPr>
          <p:nvPr>
            <p:ph type="body" sz="quarter" idx="17"/>
          </p:nvPr>
        </p:nvSpPr>
        <p:spPr>
          <a:xfrm>
            <a:off x="6008594" y="4117149"/>
            <a:ext cx="3827462" cy="1173078"/>
          </a:xfrm>
          <a:prstGeom prst="rect">
            <a:avLst/>
          </a:prstGeom>
        </p:spPr>
        <p:txBody>
          <a:bodyPr/>
          <a:lstStyle>
            <a:lvl1pPr>
              <a:defRPr sz="1400" b="0" i="0">
                <a:solidFill>
                  <a:schemeClr val="tx1"/>
                </a:solidFill>
                <a:latin typeface="Calibri Light" panose="020F0302020204030204" pitchFamily="34" charset="0"/>
                <a:cs typeface="Calibri Light" panose="020F0302020204030204" pitchFamily="34" charset="0"/>
              </a:defRPr>
            </a:lvl1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Title 2">
            <a:extLst>
              <a:ext uri="{FF2B5EF4-FFF2-40B4-BE49-F238E27FC236}">
                <a16:creationId xmlns:a16="http://schemas.microsoft.com/office/drawing/2014/main" id="{7D40B0A2-8366-4164-6D42-A15D2F6F574B}"/>
              </a:ext>
            </a:extLst>
          </p:cNvPr>
          <p:cNvSpPr>
            <a:spLocks noGrp="1"/>
          </p:cNvSpPr>
          <p:nvPr>
            <p:ph type="title" hasCustomPrompt="1"/>
          </p:nvPr>
        </p:nvSpPr>
        <p:spPr>
          <a:xfrm>
            <a:off x="457200" y="1353882"/>
            <a:ext cx="4220135" cy="1107996"/>
          </a:xfrm>
          <a:prstGeom prst="rect">
            <a:avLst/>
          </a:prstGeom>
        </p:spPr>
        <p:txBody>
          <a:bodyPr wrap="square">
            <a:spAutoFit/>
          </a:bodyPr>
          <a:lstStyle>
            <a:lvl1pPr>
              <a:defRPr sz="7200" b="0" i="0">
                <a:gradFill>
                  <a:gsLst>
                    <a:gs pos="50000">
                      <a:schemeClr val="accent2"/>
                    </a:gs>
                    <a:gs pos="70000">
                      <a:schemeClr val="accent5"/>
                    </a:gs>
                    <a:gs pos="100000">
                      <a:schemeClr val="accent4"/>
                    </a:gs>
                  </a:gsLst>
                  <a:lin ang="1200000" scaled="0"/>
                </a:gradFill>
                <a:latin typeface="Calibri" panose="020F0502020204030204" pitchFamily="34" charset="0"/>
                <a:cs typeface="Calibri" panose="020F0502020204030204" pitchFamily="34" charset="0"/>
              </a:defRPr>
            </a:lvl1pPr>
          </a:lstStyle>
          <a:p>
            <a:r>
              <a:rPr lang="en-US"/>
              <a:t>Thank you!</a:t>
            </a:r>
          </a:p>
        </p:txBody>
      </p:sp>
      <p:cxnSp>
        <p:nvCxnSpPr>
          <p:cNvPr id="16" name="Straight Connector 15">
            <a:extLst>
              <a:ext uri="{FF2B5EF4-FFF2-40B4-BE49-F238E27FC236}">
                <a16:creationId xmlns:a16="http://schemas.microsoft.com/office/drawing/2014/main" id="{32A2464A-FAB8-9787-5897-30B871357252}"/>
              </a:ext>
            </a:extLst>
          </p:cNvPr>
          <p:cNvCxnSpPr/>
          <p:nvPr userDrawn="1"/>
        </p:nvCxnSpPr>
        <p:spPr>
          <a:xfrm>
            <a:off x="6008594" y="1981200"/>
            <a:ext cx="6248400" cy="0"/>
          </a:xfrm>
          <a:prstGeom prst="line">
            <a:avLst/>
          </a:prstGeom>
          <a:ln w="6350">
            <a:solidFill>
              <a:schemeClr val="tx2">
                <a:alpha val="65123"/>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067076"/>
      </p:ext>
    </p:extLst>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hank_you_photo">
    <p:bg>
      <p:bgPr>
        <a:solidFill>
          <a:schemeClr val="tx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C487BF-0EFB-7D6C-3495-E817AE08A6AD}"/>
              </a:ext>
            </a:extLst>
          </p:cNvPr>
          <p:cNvSpPr>
            <a:spLocks noGrp="1"/>
          </p:cNvSpPr>
          <p:nvPr>
            <p:ph type="pic" sz="quarter" idx="24"/>
          </p:nvPr>
        </p:nvSpPr>
        <p:spPr>
          <a:xfrm>
            <a:off x="6096000" y="0"/>
            <a:ext cx="6096000" cy="6858000"/>
          </a:xfrm>
          <a:prstGeom prst="rect">
            <a:avLst/>
          </a:prstGeom>
        </p:spPr>
        <p:txBody>
          <a:bodyPr/>
          <a:lstStyle/>
          <a:p>
            <a:r>
              <a:rPr lang="en-US"/>
              <a:t>Click icon to add picture</a:t>
            </a:r>
          </a:p>
        </p:txBody>
      </p:sp>
      <p:sp>
        <p:nvSpPr>
          <p:cNvPr id="2" name="Title 2">
            <a:extLst>
              <a:ext uri="{FF2B5EF4-FFF2-40B4-BE49-F238E27FC236}">
                <a16:creationId xmlns:a16="http://schemas.microsoft.com/office/drawing/2014/main" id="{C4526B2C-80FA-F150-338B-DB03C5073388}"/>
              </a:ext>
            </a:extLst>
          </p:cNvPr>
          <p:cNvSpPr>
            <a:spLocks noGrp="1"/>
          </p:cNvSpPr>
          <p:nvPr>
            <p:ph type="title" hasCustomPrompt="1"/>
          </p:nvPr>
        </p:nvSpPr>
        <p:spPr>
          <a:xfrm>
            <a:off x="474663" y="1035424"/>
            <a:ext cx="4648200" cy="1107996"/>
          </a:xfrm>
          <a:prstGeom prst="rect">
            <a:avLst/>
          </a:prstGeom>
        </p:spPr>
        <p:txBody>
          <a:bodyPr vert="horz" wrap="square" lIns="0" tIns="0" rIns="0" bIns="0" rtlCol="0" anchor="t">
            <a:spAutoFit/>
          </a:bodyPr>
          <a:lstStyle>
            <a:lvl1pPr>
              <a:defRPr lang="en-US" sz="7200" b="0">
                <a:gradFill>
                  <a:gsLst>
                    <a:gs pos="50000">
                      <a:schemeClr val="accent2"/>
                    </a:gs>
                    <a:gs pos="70000">
                      <a:schemeClr val="accent5"/>
                    </a:gs>
                    <a:gs pos="100000">
                      <a:schemeClr val="accent4"/>
                    </a:gs>
                  </a:gsLst>
                  <a:lin ang="1200000" scaled="0"/>
                </a:gradFill>
                <a:latin typeface="Calibri" panose="020F0502020204030204" pitchFamily="34" charset="0"/>
              </a:defRPr>
            </a:lvl1pPr>
          </a:lstStyle>
          <a:p>
            <a:pPr lvl="0"/>
            <a:r>
              <a:rPr lang="en-US"/>
              <a:t>Thank you!</a:t>
            </a:r>
          </a:p>
        </p:txBody>
      </p:sp>
      <p:sp>
        <p:nvSpPr>
          <p:cNvPr id="5" name="Text Placeholder 2">
            <a:extLst>
              <a:ext uri="{FF2B5EF4-FFF2-40B4-BE49-F238E27FC236}">
                <a16:creationId xmlns:a16="http://schemas.microsoft.com/office/drawing/2014/main" id="{7AF9CC8A-BAB0-4529-6083-A3D7F01CE458}"/>
              </a:ext>
            </a:extLst>
          </p:cNvPr>
          <p:cNvSpPr>
            <a:spLocks noGrp="1"/>
          </p:cNvSpPr>
          <p:nvPr>
            <p:ph type="body" sz="quarter" idx="12"/>
          </p:nvPr>
        </p:nvSpPr>
        <p:spPr>
          <a:xfrm>
            <a:off x="474663" y="2540616"/>
            <a:ext cx="3827462" cy="257250"/>
          </a:xfrm>
          <a:prstGeom prst="rect">
            <a:avLst/>
          </a:prstGeom>
        </p:spPr>
        <p:txBody>
          <a:bodyPr/>
          <a:lstStyle>
            <a:lvl1pPr>
              <a:defRPr sz="1600" b="0" i="0">
                <a:solidFill>
                  <a:schemeClr val="bg1"/>
                </a:solidFill>
                <a:latin typeface="Calibri" panose="020F0502020204030204" pitchFamily="34" charset="0"/>
                <a:cs typeface="Calibri" panose="020F0502020204030204" pitchFamily="34" charset="0"/>
              </a:defRPr>
            </a:lvl1pPr>
          </a:lstStyle>
          <a:p>
            <a:pPr lvl="0"/>
            <a:r>
              <a:rPr lang="en-US"/>
              <a:t>Click to edit Master text styles</a:t>
            </a:r>
          </a:p>
        </p:txBody>
      </p:sp>
      <p:sp>
        <p:nvSpPr>
          <p:cNvPr id="6" name="Text Placeholder 3">
            <a:extLst>
              <a:ext uri="{FF2B5EF4-FFF2-40B4-BE49-F238E27FC236}">
                <a16:creationId xmlns:a16="http://schemas.microsoft.com/office/drawing/2014/main" id="{25054708-622B-37B7-6E33-486A71C9526E}"/>
              </a:ext>
            </a:extLst>
          </p:cNvPr>
          <p:cNvSpPr>
            <a:spLocks noGrp="1"/>
          </p:cNvSpPr>
          <p:nvPr>
            <p:ph type="body" sz="quarter" idx="13"/>
          </p:nvPr>
        </p:nvSpPr>
        <p:spPr>
          <a:xfrm>
            <a:off x="474663" y="3313799"/>
            <a:ext cx="3827462" cy="289438"/>
          </a:xfrm>
          <a:prstGeom prst="rect">
            <a:avLst/>
          </a:prstGeom>
        </p:spPr>
        <p:txBody>
          <a:bodyPr/>
          <a:lstStyle>
            <a:lvl1pPr>
              <a:defRPr sz="1800" b="1" i="0">
                <a:solidFill>
                  <a:schemeClr val="accent2"/>
                </a:solidFill>
                <a:latin typeface="Calibri" panose="020F0502020204030204" pitchFamily="34" charset="0"/>
                <a:cs typeface="Calibri" panose="020F0502020204030204" pitchFamily="34" charset="0"/>
              </a:defRPr>
            </a:lvl1pPr>
          </a:lstStyle>
          <a:p>
            <a:pPr lvl="0"/>
            <a:r>
              <a:rPr lang="en-US"/>
              <a:t>Click to edit Master text styles</a:t>
            </a:r>
          </a:p>
        </p:txBody>
      </p:sp>
      <p:sp>
        <p:nvSpPr>
          <p:cNvPr id="7" name="Text Placeholder 4">
            <a:extLst>
              <a:ext uri="{FF2B5EF4-FFF2-40B4-BE49-F238E27FC236}">
                <a16:creationId xmlns:a16="http://schemas.microsoft.com/office/drawing/2014/main" id="{756D2A3F-CCA1-F399-D035-1BB32FED6345}"/>
              </a:ext>
            </a:extLst>
          </p:cNvPr>
          <p:cNvSpPr>
            <a:spLocks noGrp="1"/>
          </p:cNvSpPr>
          <p:nvPr>
            <p:ph type="body" sz="quarter" idx="14"/>
          </p:nvPr>
        </p:nvSpPr>
        <p:spPr>
          <a:xfrm>
            <a:off x="474663" y="3672220"/>
            <a:ext cx="3827462" cy="225126"/>
          </a:xfrm>
          <a:prstGeom prst="rect">
            <a:avLst/>
          </a:prstGeom>
        </p:spPr>
        <p:txBody>
          <a:bodyPr/>
          <a:lstStyle>
            <a:lvl1pPr>
              <a:defRPr sz="1400" b="0" i="0">
                <a:solidFill>
                  <a:schemeClr val="accent2"/>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8" name="Text Placeholder 5">
            <a:extLst>
              <a:ext uri="{FF2B5EF4-FFF2-40B4-BE49-F238E27FC236}">
                <a16:creationId xmlns:a16="http://schemas.microsoft.com/office/drawing/2014/main" id="{D50C7B71-5C80-8C3A-B66C-42F7296EB9CC}"/>
              </a:ext>
            </a:extLst>
          </p:cNvPr>
          <p:cNvSpPr>
            <a:spLocks noGrp="1"/>
          </p:cNvSpPr>
          <p:nvPr>
            <p:ph type="body" sz="quarter" idx="15"/>
          </p:nvPr>
        </p:nvSpPr>
        <p:spPr>
          <a:xfrm>
            <a:off x="474663" y="4201305"/>
            <a:ext cx="3827462" cy="225126"/>
          </a:xfrm>
          <a:prstGeom prst="rect">
            <a:avLst/>
          </a:prstGeom>
        </p:spPr>
        <p:txBody>
          <a:bodyPr/>
          <a:lstStyle>
            <a:lvl1pPr>
              <a:defRPr sz="1400" b="0" i="0">
                <a:solidFill>
                  <a:schemeClr val="bg1"/>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0BFDDCB6-69BB-2359-40AB-46BA1DA744F3}"/>
              </a:ext>
            </a:extLst>
          </p:cNvPr>
          <p:cNvSpPr>
            <a:spLocks noGrp="1"/>
          </p:cNvSpPr>
          <p:nvPr>
            <p:ph type="body" sz="quarter" idx="16"/>
          </p:nvPr>
        </p:nvSpPr>
        <p:spPr>
          <a:xfrm>
            <a:off x="474663" y="4488235"/>
            <a:ext cx="3827462" cy="225126"/>
          </a:xfrm>
          <a:prstGeom prst="rect">
            <a:avLst/>
          </a:prstGeom>
        </p:spPr>
        <p:txBody>
          <a:bodyPr/>
          <a:lstStyle>
            <a:lvl1pPr>
              <a:defRPr sz="1400" b="0" i="0">
                <a:solidFill>
                  <a:schemeClr val="bg1"/>
                </a:solidFill>
                <a:latin typeface="Calibri Light" panose="020F0302020204030204" pitchFamily="34" charset="0"/>
                <a:cs typeface="Calibri Light" panose="020F0302020204030204" pitchFamily="34" charset="0"/>
              </a:defRPr>
            </a:lvl1pPr>
          </a:lstStyle>
          <a:p>
            <a:pPr lvl="0"/>
            <a:r>
              <a:rPr lang="en-US"/>
              <a:t>Click to edit Master text styles</a:t>
            </a:r>
          </a:p>
        </p:txBody>
      </p:sp>
      <p:sp>
        <p:nvSpPr>
          <p:cNvPr id="10" name="Text Placeholder 7">
            <a:extLst>
              <a:ext uri="{FF2B5EF4-FFF2-40B4-BE49-F238E27FC236}">
                <a16:creationId xmlns:a16="http://schemas.microsoft.com/office/drawing/2014/main" id="{3D16F9E7-5E17-1B62-F499-C761278885E7}"/>
              </a:ext>
            </a:extLst>
          </p:cNvPr>
          <p:cNvSpPr>
            <a:spLocks noGrp="1"/>
          </p:cNvSpPr>
          <p:nvPr>
            <p:ph type="body" sz="quarter" idx="17"/>
          </p:nvPr>
        </p:nvSpPr>
        <p:spPr>
          <a:xfrm>
            <a:off x="474663" y="4897078"/>
            <a:ext cx="3827462" cy="1173078"/>
          </a:xfrm>
          <a:prstGeom prst="rect">
            <a:avLst/>
          </a:prstGeom>
        </p:spPr>
        <p:txBody>
          <a:bodyPr/>
          <a:lstStyle>
            <a:lvl1pPr>
              <a:defRPr sz="1400" b="0" i="0">
                <a:solidFill>
                  <a:schemeClr val="bg1"/>
                </a:solidFill>
                <a:latin typeface="Calibri Light" panose="020F0302020204030204" pitchFamily="34" charset="0"/>
                <a:cs typeface="Calibri Light" panose="020F0302020204030204" pitchFamily="34" charset="0"/>
              </a:defRPr>
            </a:lvl1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1" name="Straight Connector 10">
            <a:extLst>
              <a:ext uri="{FF2B5EF4-FFF2-40B4-BE49-F238E27FC236}">
                <a16:creationId xmlns:a16="http://schemas.microsoft.com/office/drawing/2014/main" id="{68FF80AE-E38B-EC18-E1B5-2B5AAE36C2F4}"/>
              </a:ext>
            </a:extLst>
          </p:cNvPr>
          <p:cNvCxnSpPr/>
          <p:nvPr userDrawn="1"/>
        </p:nvCxnSpPr>
        <p:spPr>
          <a:xfrm>
            <a:off x="474663" y="2935941"/>
            <a:ext cx="3534335" cy="0"/>
          </a:xfrm>
          <a:prstGeom prst="line">
            <a:avLst/>
          </a:prstGeom>
          <a:ln w="6350">
            <a:solidFill>
              <a:schemeClr val="bg1">
                <a:alpha val="65123"/>
              </a:schemeClr>
            </a:solidFill>
          </a:ln>
        </p:spPr>
        <p:style>
          <a:lnRef idx="1">
            <a:schemeClr val="accent1"/>
          </a:lnRef>
          <a:fillRef idx="0">
            <a:schemeClr val="accent1"/>
          </a:fillRef>
          <a:effectRef idx="0">
            <a:schemeClr val="accent1"/>
          </a:effectRef>
          <a:fontRef idx="minor">
            <a:schemeClr val="tx1"/>
          </a:fontRef>
        </p:style>
      </p:cxnSp>
      <p:pic>
        <p:nvPicPr>
          <p:cNvPr id="4" name="Graphic 3">
            <a:extLst>
              <a:ext uri="{FF2B5EF4-FFF2-40B4-BE49-F238E27FC236}">
                <a16:creationId xmlns:a16="http://schemas.microsoft.com/office/drawing/2014/main" id="{B5E39841-8080-2E83-D8BB-7AD807F024AD}"/>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12" name="TextBox 11">
            <a:extLst>
              <a:ext uri="{FF2B5EF4-FFF2-40B4-BE49-F238E27FC236}">
                <a16:creationId xmlns:a16="http://schemas.microsoft.com/office/drawing/2014/main" id="{598728A8-4504-9979-0928-94780E8A451A}"/>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13" name="Text Placeholder 3">
            <a:extLst>
              <a:ext uri="{FF2B5EF4-FFF2-40B4-BE49-F238E27FC236}">
                <a16:creationId xmlns:a16="http://schemas.microsoft.com/office/drawing/2014/main" id="{68625CBB-5BC8-9235-54D3-C8F265017D79}"/>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3819991619"/>
      </p:ext>
    </p:extLst>
  </p:cSld>
  <p:clrMapOvr>
    <a:masterClrMapping/>
  </p:clrMapOvr>
  <p:transition/>
  <p:extLst>
    <p:ext uri="{DCECCB84-F9BA-43D5-87BE-67443E8EF086}">
      <p15:sldGuideLst xmlns:p15="http://schemas.microsoft.com/office/powerpoint/2012/main"/>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x_Photo_+_Caption_A">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50EF9F7-1BDD-C412-DA7B-D3D0D1ABA091}"/>
              </a:ext>
            </a:extLst>
          </p:cNvPr>
          <p:cNvSpPr>
            <a:spLocks noGrp="1"/>
          </p:cNvSpPr>
          <p:nvPr>
            <p:ph type="pic" sz="quarter" idx="13"/>
          </p:nvPr>
        </p:nvSpPr>
        <p:spPr>
          <a:xfrm>
            <a:off x="647700" y="670773"/>
            <a:ext cx="10896600" cy="5539527"/>
          </a:xfrm>
          <a:prstGeom prst="rect">
            <a:avLst/>
          </a:prstGeom>
        </p:spPr>
        <p:txBody>
          <a:bodyPr/>
          <a:lstStyle/>
          <a:p>
            <a:r>
              <a:rPr lang="en-US"/>
              <a:t>Click icon to add picture</a:t>
            </a:r>
          </a:p>
        </p:txBody>
      </p:sp>
      <p:sp>
        <p:nvSpPr>
          <p:cNvPr id="2" name="Rectangle 1">
            <a:extLst>
              <a:ext uri="{FF2B5EF4-FFF2-40B4-BE49-F238E27FC236}">
                <a16:creationId xmlns:a16="http://schemas.microsoft.com/office/drawing/2014/main" id="{F7C1B8CB-9FFB-8D0A-F788-18710501B096}"/>
              </a:ext>
            </a:extLst>
          </p:cNvPr>
          <p:cNvSpPr/>
          <p:nvPr userDrawn="1"/>
        </p:nvSpPr>
        <p:spPr bwMode="auto">
          <a:xfrm>
            <a:off x="0" y="2679405"/>
            <a:ext cx="4924396" cy="4178595"/>
          </a:xfrm>
          <a:prstGeom prst="rect">
            <a:avLst/>
          </a:prstGeom>
          <a:solidFill>
            <a:srgbClr val="161616"/>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8" name="Oval 7">
            <a:extLst>
              <a:ext uri="{FF2B5EF4-FFF2-40B4-BE49-F238E27FC236}">
                <a16:creationId xmlns:a16="http://schemas.microsoft.com/office/drawing/2014/main" id="{08E94620-1500-8D43-BD64-006D83AE4B8E}"/>
              </a:ext>
            </a:extLst>
          </p:cNvPr>
          <p:cNvSpPr/>
          <p:nvPr userDrawn="1"/>
        </p:nvSpPr>
        <p:spPr bwMode="auto">
          <a:xfrm>
            <a:off x="-2151983" y="5103629"/>
            <a:ext cx="3848986" cy="3848986"/>
          </a:xfrm>
          <a:prstGeom prst="ellipse">
            <a:avLst/>
          </a:prstGeom>
          <a:solidFill>
            <a:srgbClr val="8B97FF">
              <a:alpha val="65000"/>
            </a:srgbClr>
          </a:solidFill>
          <a:ln>
            <a:noFill/>
          </a:ln>
          <a:effectLst>
            <a:softEdge rad="805949"/>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Calibri" panose="020F0502020204030204" pitchFamily="34" charset="0"/>
            </a:endParaRPr>
          </a:p>
        </p:txBody>
      </p:sp>
      <p:sp>
        <p:nvSpPr>
          <p:cNvPr id="5" name="Text Placeholder 4">
            <a:extLst>
              <a:ext uri="{FF2B5EF4-FFF2-40B4-BE49-F238E27FC236}">
                <a16:creationId xmlns:a16="http://schemas.microsoft.com/office/drawing/2014/main" id="{A2159C2A-0FC8-422F-92E4-B92935AAE5A0}"/>
              </a:ext>
            </a:extLst>
          </p:cNvPr>
          <p:cNvSpPr>
            <a:spLocks noGrp="1"/>
          </p:cNvSpPr>
          <p:nvPr>
            <p:ph type="body" sz="quarter" idx="10" hasCustomPrompt="1"/>
          </p:nvPr>
        </p:nvSpPr>
        <p:spPr>
          <a:xfrm>
            <a:off x="647699" y="3809007"/>
            <a:ext cx="3722281" cy="584775"/>
          </a:xfrm>
          <a:prstGeom prst="rect">
            <a:avLst/>
          </a:prstGeom>
        </p:spPr>
        <p:txBody>
          <a:bodyPr wrap="square">
            <a:spAutoFit/>
          </a:bodyPr>
          <a:lstStyle>
            <a:lvl1pPr>
              <a:lnSpc>
                <a:spcPct val="100000"/>
              </a:lnSpc>
              <a:spcBef>
                <a:spcPct val="0"/>
              </a:spcBef>
              <a:defRPr sz="3800" b="0" i="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t>Thank you!</a:t>
            </a:r>
          </a:p>
        </p:txBody>
      </p:sp>
      <p:sp>
        <p:nvSpPr>
          <p:cNvPr id="13" name="Text Placeholder 4">
            <a:extLst>
              <a:ext uri="{FF2B5EF4-FFF2-40B4-BE49-F238E27FC236}">
                <a16:creationId xmlns:a16="http://schemas.microsoft.com/office/drawing/2014/main" id="{B8E369A2-FC86-4140-9080-E549260B9180}"/>
              </a:ext>
            </a:extLst>
          </p:cNvPr>
          <p:cNvSpPr>
            <a:spLocks noGrp="1"/>
          </p:cNvSpPr>
          <p:nvPr>
            <p:ph type="body" sz="quarter" idx="11" hasCustomPrompt="1"/>
          </p:nvPr>
        </p:nvSpPr>
        <p:spPr>
          <a:xfrm>
            <a:off x="647700" y="3428999"/>
            <a:ext cx="3732914" cy="184666"/>
          </a:xfrm>
          <a:prstGeom prst="rect">
            <a:avLst/>
          </a:prstGeom>
        </p:spPr>
        <p:txBody>
          <a:bodyPr wrap="square">
            <a:spAutoFit/>
          </a:bodyPr>
          <a:lstStyle>
            <a:lvl1pPr>
              <a:lnSpc>
                <a:spcPct val="100000"/>
              </a:lnSpc>
              <a:spcBef>
                <a:spcPct val="0"/>
              </a:spcBef>
              <a:defRPr sz="1200" b="1" spc="300">
                <a:solidFill>
                  <a:schemeClr val="bg1"/>
                </a:solidFill>
                <a:latin typeface="+mj-lt"/>
                <a:cs typeface="Calibri Light" panose="020F0302020204030204" pitchFamily="34" charset="0"/>
              </a:defRPr>
            </a:lvl1pPr>
            <a:lvl2pPr>
              <a:buNone/>
              <a:defRPr/>
            </a:lvl2pPr>
          </a:lstStyle>
          <a:p>
            <a:pPr lvl="0"/>
            <a:r>
              <a:rPr lang="en-US">
                <a:effectLst/>
              </a:rPr>
              <a:t>EPAM</a:t>
            </a:r>
            <a:endParaRPr lang="en-US"/>
          </a:p>
        </p:txBody>
      </p:sp>
      <p:sp>
        <p:nvSpPr>
          <p:cNvPr id="3" name="Text Placeholder 4">
            <a:extLst>
              <a:ext uri="{FF2B5EF4-FFF2-40B4-BE49-F238E27FC236}">
                <a16:creationId xmlns:a16="http://schemas.microsoft.com/office/drawing/2014/main" id="{184CEF6B-33E9-BCE0-3818-CFEBB6352D89}"/>
              </a:ext>
            </a:extLst>
          </p:cNvPr>
          <p:cNvSpPr>
            <a:spLocks noGrp="1"/>
          </p:cNvSpPr>
          <p:nvPr>
            <p:ph type="body" sz="quarter" idx="12" hasCustomPrompt="1"/>
          </p:nvPr>
        </p:nvSpPr>
        <p:spPr>
          <a:xfrm>
            <a:off x="647700" y="5438001"/>
            <a:ext cx="3690384" cy="276999"/>
          </a:xfrm>
          <a:prstGeom prst="rect">
            <a:avLst/>
          </a:prstGeom>
        </p:spPr>
        <p:txBody>
          <a:bodyPr wrap="square">
            <a:spAutoFit/>
          </a:bodyPr>
          <a:lstStyle>
            <a:lvl1pPr>
              <a:lnSpc>
                <a:spcPct val="100000"/>
              </a:lnSpc>
              <a:spcBef>
                <a:spcPct val="0"/>
              </a:spcBef>
              <a:defRPr sz="1800">
                <a:solidFill>
                  <a:schemeClr val="bg1"/>
                </a:solidFill>
                <a:latin typeface="Calibri Light" panose="020F0302020204030204" pitchFamily="34" charset="0"/>
                <a:cs typeface="Calibri Light" panose="020F0302020204030204" pitchFamily="34" charset="0"/>
              </a:defRPr>
            </a:lvl1pPr>
            <a:lvl2pPr>
              <a:buNone/>
              <a:defRPr/>
            </a:lvl2pPr>
          </a:lstStyle>
          <a:p>
            <a:pPr lvl="0"/>
            <a:r>
              <a:rPr lang="en-US">
                <a:effectLst/>
              </a:rPr>
              <a:t>Sub-description text goes here</a:t>
            </a:r>
            <a:endParaRPr lang="en-US"/>
          </a:p>
        </p:txBody>
      </p:sp>
      <p:sp>
        <p:nvSpPr>
          <p:cNvPr id="4" name="TextBox 3">
            <a:extLst>
              <a:ext uri="{FF2B5EF4-FFF2-40B4-BE49-F238E27FC236}">
                <a16:creationId xmlns:a16="http://schemas.microsoft.com/office/drawing/2014/main" id="{332FADFE-CDC9-BCE0-575D-8C2B21EF5ECA}"/>
              </a:ext>
            </a:extLst>
          </p:cNvPr>
          <p:cNvSpPr txBox="1"/>
          <p:nvPr userDrawn="1"/>
        </p:nvSpPr>
        <p:spPr>
          <a:xfrm flipH="1">
            <a:off x="2271713" y="-857250"/>
            <a:ext cx="0" cy="0"/>
          </a:xfrm>
          <a:prstGeom prst="rect">
            <a:avLst/>
          </a:prstGeom>
          <a:noFill/>
        </p:spPr>
        <p:txBody>
          <a:bodyPr wrap="none" lIns="0" tIns="0" rIns="0" bIns="0" rtlCol="0">
            <a:noAutofit/>
          </a:bodyPr>
          <a:lstStyle/>
          <a:p>
            <a:pPr>
              <a:lnSpc>
                <a:spcPct val="110000"/>
              </a:lnSpc>
              <a:spcBef>
                <a:spcPts val="600"/>
              </a:spcBef>
            </a:pPr>
            <a:endParaRPr lang="en-US" sz="1200" err="1">
              <a:ea typeface="Human Sans" charset="0"/>
              <a:cs typeface="Human Sans" charset="0"/>
            </a:endParaRPr>
          </a:p>
        </p:txBody>
      </p:sp>
      <p:pic>
        <p:nvPicPr>
          <p:cNvPr id="6" name="Picture 5">
            <a:extLst>
              <a:ext uri="{FF2B5EF4-FFF2-40B4-BE49-F238E27FC236}">
                <a16:creationId xmlns:a16="http://schemas.microsoft.com/office/drawing/2014/main" id="{B7FE3F6A-717B-D671-C21C-B99B4FB2316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47701" y="237004"/>
            <a:ext cx="495300" cy="182096"/>
          </a:xfrm>
          <a:prstGeom prst="rect">
            <a:avLst/>
          </a:prstGeom>
        </p:spPr>
      </p:pic>
      <p:sp>
        <p:nvSpPr>
          <p:cNvPr id="9" name="TextBox 8">
            <a:extLst>
              <a:ext uri="{FF2B5EF4-FFF2-40B4-BE49-F238E27FC236}">
                <a16:creationId xmlns:a16="http://schemas.microsoft.com/office/drawing/2014/main" id="{E5AA398A-2E47-0C00-F4A0-87498FC7BBC1}"/>
              </a:ext>
            </a:extLst>
          </p:cNvPr>
          <p:cNvSpPr txBox="1"/>
          <p:nvPr userDrawn="1"/>
        </p:nvSpPr>
        <p:spPr>
          <a:xfrm>
            <a:off x="9526625" y="6406591"/>
            <a:ext cx="1723301" cy="218934"/>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10" name="Text Placeholder 3">
            <a:extLst>
              <a:ext uri="{FF2B5EF4-FFF2-40B4-BE49-F238E27FC236}">
                <a16:creationId xmlns:a16="http://schemas.microsoft.com/office/drawing/2014/main" id="{E8E7F306-CD25-215E-BBB0-42720869F90C}"/>
              </a:ext>
            </a:extLst>
          </p:cNvPr>
          <p:cNvSpPr txBox="1"/>
          <p:nvPr userDrawn="1"/>
        </p:nvSpPr>
        <p:spPr>
          <a:xfrm>
            <a:off x="11340916"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800" smtClean="0">
                <a:solidFill>
                  <a:schemeClr val="tx1"/>
                </a:solidFill>
              </a:rPr>
              <a:pPr lvl="0"/>
              <a:t>‹#›</a:t>
            </a:fld>
            <a:endParaRPr lang="en-US" sz="1000">
              <a:solidFill>
                <a:schemeClr val="tx1"/>
              </a:solidFill>
            </a:endParaRPr>
          </a:p>
        </p:txBody>
      </p:sp>
    </p:spTree>
    <p:extLst>
      <p:ext uri="{BB962C8B-B14F-4D97-AF65-F5344CB8AC3E}">
        <p14:creationId xmlns:p14="http://schemas.microsoft.com/office/powerpoint/2010/main" val="877451240"/>
      </p:ext>
    </p:extLst>
  </p:cSld>
  <p:clrMapOvr>
    <a:masterClrMapping/>
  </p:clrMapOvr>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CC2842-970F-4D83-A7C9-C111F3E9E8F4}"/>
              </a:ext>
            </a:extLst>
          </p:cNvPr>
          <p:cNvSpPr>
            <a:spLocks noGrp="1"/>
          </p:cNvSpPr>
          <p:nvPr>
            <p:ph type="title" hasCustomPrompt="1"/>
          </p:nvPr>
        </p:nvSpPr>
        <p:spPr>
          <a:xfrm>
            <a:off x="467140" y="1191039"/>
            <a:ext cx="3024846" cy="923330"/>
          </a:xfrm>
        </p:spPr>
        <p:txBody>
          <a:bodyPr vert="horz" wrap="square" lIns="0" tIns="0" rIns="0" bIns="0" rtlCol="0" anchor="t">
            <a:spAutoFit/>
          </a:bodyPr>
          <a:lstStyle>
            <a:lvl1pPr>
              <a:defRPr lang="en-US" sz="6000" b="1" spc="0">
                <a:gradFill>
                  <a:gsLst>
                    <a:gs pos="50000">
                      <a:schemeClr val="accent2"/>
                    </a:gs>
                    <a:gs pos="70000">
                      <a:schemeClr val="accent5"/>
                    </a:gs>
                    <a:gs pos="100000">
                      <a:schemeClr val="accent4"/>
                    </a:gs>
                  </a:gsLst>
                  <a:lin ang="1200000" scaled="0"/>
                </a:gradFill>
                <a:effectLst/>
                <a:latin typeface="Calibri" panose="020F0502020204030204" pitchFamily="34" charset="0"/>
              </a:defRPr>
            </a:lvl1pPr>
          </a:lstStyle>
          <a:p>
            <a:pPr lvl="0"/>
            <a:r>
              <a:rPr lang="en-US"/>
              <a:t>Agenda</a:t>
            </a:r>
          </a:p>
        </p:txBody>
      </p:sp>
      <p:sp>
        <p:nvSpPr>
          <p:cNvPr id="17" name="Text Placeholder 4">
            <a:extLst>
              <a:ext uri="{FF2B5EF4-FFF2-40B4-BE49-F238E27FC236}">
                <a16:creationId xmlns:a16="http://schemas.microsoft.com/office/drawing/2014/main" id="{73338DC0-8609-4542-8807-E7838F7CE5D6}"/>
              </a:ext>
            </a:extLst>
          </p:cNvPr>
          <p:cNvSpPr>
            <a:spLocks noGrp="1"/>
          </p:cNvSpPr>
          <p:nvPr>
            <p:ph type="body" sz="quarter" idx="16" hasCustomPrompt="1"/>
          </p:nvPr>
        </p:nvSpPr>
        <p:spPr>
          <a:xfrm>
            <a:off x="6030496" y="1541587"/>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18" name="Text Placeholder 4">
            <a:extLst>
              <a:ext uri="{FF2B5EF4-FFF2-40B4-BE49-F238E27FC236}">
                <a16:creationId xmlns:a16="http://schemas.microsoft.com/office/drawing/2014/main" id="{43948224-37C6-4D02-AFD9-C1D88C1C073C}"/>
              </a:ext>
            </a:extLst>
          </p:cNvPr>
          <p:cNvSpPr>
            <a:spLocks noGrp="1"/>
          </p:cNvSpPr>
          <p:nvPr>
            <p:ph type="body" sz="quarter" idx="17" hasCustomPrompt="1"/>
          </p:nvPr>
        </p:nvSpPr>
        <p:spPr>
          <a:xfrm>
            <a:off x="6030496" y="2231845"/>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19" name="Text Placeholder 4">
            <a:extLst>
              <a:ext uri="{FF2B5EF4-FFF2-40B4-BE49-F238E27FC236}">
                <a16:creationId xmlns:a16="http://schemas.microsoft.com/office/drawing/2014/main" id="{4BDE3CEE-0230-44C2-A389-A8747AA6BB8C}"/>
              </a:ext>
            </a:extLst>
          </p:cNvPr>
          <p:cNvSpPr>
            <a:spLocks noGrp="1"/>
          </p:cNvSpPr>
          <p:nvPr>
            <p:ph type="body" sz="quarter" idx="18" hasCustomPrompt="1"/>
          </p:nvPr>
        </p:nvSpPr>
        <p:spPr>
          <a:xfrm>
            <a:off x="6030496" y="2922103"/>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20" name="Text Placeholder 4">
            <a:extLst>
              <a:ext uri="{FF2B5EF4-FFF2-40B4-BE49-F238E27FC236}">
                <a16:creationId xmlns:a16="http://schemas.microsoft.com/office/drawing/2014/main" id="{76BF9761-22A6-4919-B7B5-2A027DDC6D44}"/>
              </a:ext>
            </a:extLst>
          </p:cNvPr>
          <p:cNvSpPr>
            <a:spLocks noGrp="1"/>
          </p:cNvSpPr>
          <p:nvPr>
            <p:ph type="body" sz="quarter" idx="19" hasCustomPrompt="1"/>
          </p:nvPr>
        </p:nvSpPr>
        <p:spPr>
          <a:xfrm>
            <a:off x="6030496" y="3612361"/>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21" name="Text Placeholder 4">
            <a:extLst>
              <a:ext uri="{FF2B5EF4-FFF2-40B4-BE49-F238E27FC236}">
                <a16:creationId xmlns:a16="http://schemas.microsoft.com/office/drawing/2014/main" id="{1BA13C9B-9D26-4B3E-8215-17F0475C2000}"/>
              </a:ext>
            </a:extLst>
          </p:cNvPr>
          <p:cNvSpPr>
            <a:spLocks noGrp="1"/>
          </p:cNvSpPr>
          <p:nvPr>
            <p:ph type="body" sz="quarter" idx="20" hasCustomPrompt="1"/>
          </p:nvPr>
        </p:nvSpPr>
        <p:spPr>
          <a:xfrm>
            <a:off x="6030496" y="4302619"/>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22" name="Text Placeholder 4">
            <a:extLst>
              <a:ext uri="{FF2B5EF4-FFF2-40B4-BE49-F238E27FC236}">
                <a16:creationId xmlns:a16="http://schemas.microsoft.com/office/drawing/2014/main" id="{64AC5FFC-6616-4F1B-B644-F0560ADC7ED3}"/>
              </a:ext>
            </a:extLst>
          </p:cNvPr>
          <p:cNvSpPr>
            <a:spLocks noGrp="1"/>
          </p:cNvSpPr>
          <p:nvPr>
            <p:ph type="body" sz="quarter" idx="21" hasCustomPrompt="1"/>
          </p:nvPr>
        </p:nvSpPr>
        <p:spPr>
          <a:xfrm>
            <a:off x="6030496" y="4992878"/>
            <a:ext cx="4554537" cy="321627"/>
          </a:xfrm>
          <a:prstGeom prst="rect">
            <a:avLst/>
          </a:prstGeom>
        </p:spPr>
        <p:txBody>
          <a:bodyPr wrap="square" anchor="t" anchorCtr="0">
            <a:spAutoFit/>
          </a:bodyPr>
          <a:lstStyle>
            <a:lvl1pPr>
              <a:defRPr sz="2000" b="0">
                <a:solidFill>
                  <a:schemeClr val="tx1"/>
                </a:solidFill>
              </a:defRPr>
            </a:lvl1pPr>
          </a:lstStyle>
          <a:p>
            <a:pPr lvl="0"/>
            <a:r>
              <a:rPr lang="en-US"/>
              <a:t>Section header here</a:t>
            </a:r>
          </a:p>
        </p:txBody>
      </p:sp>
      <p:sp>
        <p:nvSpPr>
          <p:cNvPr id="2" name="Text Placeholder 4">
            <a:extLst>
              <a:ext uri="{FF2B5EF4-FFF2-40B4-BE49-F238E27FC236}">
                <a16:creationId xmlns:a16="http://schemas.microsoft.com/office/drawing/2014/main" id="{749D503E-C57A-9E5B-19CF-94AF46BB63B3}"/>
              </a:ext>
            </a:extLst>
          </p:cNvPr>
          <p:cNvSpPr>
            <a:spLocks noGrp="1"/>
          </p:cNvSpPr>
          <p:nvPr>
            <p:ph type="body" sz="quarter" idx="10" hasCustomPrompt="1"/>
          </p:nvPr>
        </p:nvSpPr>
        <p:spPr>
          <a:xfrm>
            <a:off x="4101160" y="1541587"/>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6" name="Text Placeholder 4">
            <a:extLst>
              <a:ext uri="{FF2B5EF4-FFF2-40B4-BE49-F238E27FC236}">
                <a16:creationId xmlns:a16="http://schemas.microsoft.com/office/drawing/2014/main" id="{42BD3FFC-05D4-6AF7-0434-C1AC0298E5CD}"/>
              </a:ext>
            </a:extLst>
          </p:cNvPr>
          <p:cNvSpPr>
            <a:spLocks noGrp="1"/>
          </p:cNvSpPr>
          <p:nvPr>
            <p:ph type="body" sz="quarter" idx="24" hasCustomPrompt="1"/>
          </p:nvPr>
        </p:nvSpPr>
        <p:spPr>
          <a:xfrm>
            <a:off x="4101160" y="2234115"/>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7" name="Text Placeholder 4">
            <a:extLst>
              <a:ext uri="{FF2B5EF4-FFF2-40B4-BE49-F238E27FC236}">
                <a16:creationId xmlns:a16="http://schemas.microsoft.com/office/drawing/2014/main" id="{D0952C60-604F-9F1A-9D20-17D094CE4831}"/>
              </a:ext>
            </a:extLst>
          </p:cNvPr>
          <p:cNvSpPr>
            <a:spLocks noGrp="1"/>
          </p:cNvSpPr>
          <p:nvPr>
            <p:ph type="body" sz="quarter" idx="26" hasCustomPrompt="1"/>
          </p:nvPr>
        </p:nvSpPr>
        <p:spPr>
          <a:xfrm>
            <a:off x="4101160" y="2923806"/>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8" name="Text Placeholder 4">
            <a:extLst>
              <a:ext uri="{FF2B5EF4-FFF2-40B4-BE49-F238E27FC236}">
                <a16:creationId xmlns:a16="http://schemas.microsoft.com/office/drawing/2014/main" id="{BD164F81-CDD1-C1B4-ED55-A3321E1032B0}"/>
              </a:ext>
            </a:extLst>
          </p:cNvPr>
          <p:cNvSpPr>
            <a:spLocks noGrp="1"/>
          </p:cNvSpPr>
          <p:nvPr>
            <p:ph type="body" sz="quarter" idx="28" hasCustomPrompt="1"/>
          </p:nvPr>
        </p:nvSpPr>
        <p:spPr>
          <a:xfrm>
            <a:off x="4101160" y="3613497"/>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11" name="Text Placeholder 4">
            <a:extLst>
              <a:ext uri="{FF2B5EF4-FFF2-40B4-BE49-F238E27FC236}">
                <a16:creationId xmlns:a16="http://schemas.microsoft.com/office/drawing/2014/main" id="{7DF71D53-1D3F-D8F8-96D5-6DE13F1A9CC8}"/>
              </a:ext>
            </a:extLst>
          </p:cNvPr>
          <p:cNvSpPr>
            <a:spLocks noGrp="1"/>
          </p:cNvSpPr>
          <p:nvPr>
            <p:ph type="body" sz="quarter" idx="30" hasCustomPrompt="1"/>
          </p:nvPr>
        </p:nvSpPr>
        <p:spPr>
          <a:xfrm>
            <a:off x="4101160" y="4303188"/>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12" name="Text Placeholder 4">
            <a:extLst>
              <a:ext uri="{FF2B5EF4-FFF2-40B4-BE49-F238E27FC236}">
                <a16:creationId xmlns:a16="http://schemas.microsoft.com/office/drawing/2014/main" id="{142F11AF-BF37-8BBB-B5E7-A8655CF9477B}"/>
              </a:ext>
            </a:extLst>
          </p:cNvPr>
          <p:cNvSpPr>
            <a:spLocks noGrp="1"/>
          </p:cNvSpPr>
          <p:nvPr>
            <p:ph type="body" sz="quarter" idx="32" hasCustomPrompt="1"/>
          </p:nvPr>
        </p:nvSpPr>
        <p:spPr>
          <a:xfrm>
            <a:off x="4101160" y="4992878"/>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Tree>
    <p:extLst>
      <p:ext uri="{BB962C8B-B14F-4D97-AF65-F5344CB8AC3E}">
        <p14:creationId xmlns:p14="http://schemas.microsoft.com/office/powerpoint/2010/main" val="666871011"/>
      </p:ext>
    </p:extLst>
  </p:cSld>
  <p:clrMapOvr>
    <a:masterClrMapping/>
  </p:clrMapOvr>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Dar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A51F759-2C51-4E26-B317-26DFEBAE952C}"/>
              </a:ext>
            </a:extLst>
          </p:cNvPr>
          <p:cNvSpPr/>
          <p:nvPr userDrawn="1"/>
        </p:nvSpPr>
        <p:spPr bwMode="auto">
          <a:xfrm>
            <a:off x="0" y="0"/>
            <a:ext cx="12192000" cy="6858000"/>
          </a:xfrm>
          <a:prstGeom prst="rect">
            <a:avLst/>
          </a:prstGeom>
          <a:solidFill>
            <a:schemeClr val="tx1"/>
          </a:solidFill>
          <a:ln>
            <a:noFill/>
          </a:ln>
          <a:effectLst/>
        </p:spPr>
        <p:txBody>
          <a:bodyPr wrap="none" rtlCol="0" anchor="ctr"/>
          <a:lstStyle/>
          <a:p>
            <a:pPr algn="ctr"/>
            <a:endParaRPr lang="en-US" sz="2400" err="1">
              <a:solidFill>
                <a:schemeClr val="bg1"/>
              </a:solidFill>
              <a:latin typeface="Calibri Light" panose="020F0302020204030204" pitchFamily="34" charset="0"/>
              <a:ea typeface="Human Sans ExtraLight" charset="0"/>
              <a:cs typeface="Human Sans ExtraLight" charset="0"/>
            </a:endParaRPr>
          </a:p>
        </p:txBody>
      </p:sp>
      <p:sp>
        <p:nvSpPr>
          <p:cNvPr id="3" name="Title 2">
            <a:extLst>
              <a:ext uri="{FF2B5EF4-FFF2-40B4-BE49-F238E27FC236}">
                <a16:creationId xmlns:a16="http://schemas.microsoft.com/office/drawing/2014/main" id="{22CC2842-970F-4D83-A7C9-C111F3E9E8F4}"/>
              </a:ext>
            </a:extLst>
          </p:cNvPr>
          <p:cNvSpPr>
            <a:spLocks noGrp="1"/>
          </p:cNvSpPr>
          <p:nvPr>
            <p:ph type="title" hasCustomPrompt="1"/>
          </p:nvPr>
        </p:nvSpPr>
        <p:spPr>
          <a:xfrm>
            <a:off x="467140" y="1191039"/>
            <a:ext cx="3024846" cy="923330"/>
          </a:xfrm>
        </p:spPr>
        <p:txBody>
          <a:bodyPr vert="horz" wrap="square" lIns="0" tIns="0" rIns="0" bIns="0" rtlCol="0" anchor="t">
            <a:spAutoFit/>
          </a:bodyPr>
          <a:lstStyle>
            <a:lvl1pPr>
              <a:defRPr lang="en-US" sz="6000" b="1" i="0" kern="1200" spc="0">
                <a:gradFill>
                  <a:gsLst>
                    <a:gs pos="50000">
                      <a:schemeClr val="accent2"/>
                    </a:gs>
                    <a:gs pos="70000">
                      <a:schemeClr val="accent5"/>
                    </a:gs>
                    <a:gs pos="100000">
                      <a:schemeClr val="accent4"/>
                    </a:gs>
                  </a:gsLst>
                  <a:lin ang="1200000" scaled="0"/>
                </a:gradFill>
                <a:effectLst/>
                <a:latin typeface="Calibri" panose="020F0502020204030204" pitchFamily="34" charset="0"/>
                <a:ea typeface="Calibri" panose="020F0502020204030204" pitchFamily="34" charset="0"/>
                <a:cs typeface="Calibri" panose="020F0502020204030204" pitchFamily="34" charset="0"/>
              </a:defRPr>
            </a:lvl1pPr>
          </a:lstStyle>
          <a:p>
            <a:pPr lvl="0" algn="l" defTabSz="914400" rtl="0" eaLnBrk="1" latinLnBrk="0" hangingPunct="1">
              <a:lnSpc>
                <a:spcPct val="100000"/>
              </a:lnSpc>
              <a:spcBef>
                <a:spcPct val="0"/>
              </a:spcBef>
              <a:buNone/>
            </a:pPr>
            <a:r>
              <a:rPr lang="en-US"/>
              <a:t>Agenda</a:t>
            </a:r>
          </a:p>
        </p:txBody>
      </p:sp>
      <p:pic>
        <p:nvPicPr>
          <p:cNvPr id="27" name="Graphic 26">
            <a:extLst>
              <a:ext uri="{FF2B5EF4-FFF2-40B4-BE49-F238E27FC236}">
                <a16:creationId xmlns:a16="http://schemas.microsoft.com/office/drawing/2014/main" id="{404C027E-E5F6-C4D1-7BE4-B87D52F48E65}"/>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7201" y="6438901"/>
            <a:ext cx="540540" cy="190499"/>
          </a:xfrm>
          <a:prstGeom prst="rect">
            <a:avLst/>
          </a:prstGeom>
        </p:spPr>
      </p:pic>
      <p:sp>
        <p:nvSpPr>
          <p:cNvPr id="5" name="Text Placeholder 4">
            <a:extLst>
              <a:ext uri="{FF2B5EF4-FFF2-40B4-BE49-F238E27FC236}">
                <a16:creationId xmlns:a16="http://schemas.microsoft.com/office/drawing/2014/main" id="{6672B4D0-A39C-FAF6-B1FC-E8138006004A}"/>
              </a:ext>
            </a:extLst>
          </p:cNvPr>
          <p:cNvSpPr>
            <a:spLocks noGrp="1"/>
          </p:cNvSpPr>
          <p:nvPr>
            <p:ph type="body" sz="quarter" idx="16" hasCustomPrompt="1"/>
          </p:nvPr>
        </p:nvSpPr>
        <p:spPr>
          <a:xfrm>
            <a:off x="6030496" y="1541587"/>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9" name="Text Placeholder 4">
            <a:extLst>
              <a:ext uri="{FF2B5EF4-FFF2-40B4-BE49-F238E27FC236}">
                <a16:creationId xmlns:a16="http://schemas.microsoft.com/office/drawing/2014/main" id="{A00A134C-93F9-0B06-D8F4-9B3C7532A426}"/>
              </a:ext>
            </a:extLst>
          </p:cNvPr>
          <p:cNvSpPr>
            <a:spLocks noGrp="1"/>
          </p:cNvSpPr>
          <p:nvPr>
            <p:ph type="body" sz="quarter" idx="17" hasCustomPrompt="1"/>
          </p:nvPr>
        </p:nvSpPr>
        <p:spPr>
          <a:xfrm>
            <a:off x="6030496" y="2231845"/>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10" name="Text Placeholder 4">
            <a:extLst>
              <a:ext uri="{FF2B5EF4-FFF2-40B4-BE49-F238E27FC236}">
                <a16:creationId xmlns:a16="http://schemas.microsoft.com/office/drawing/2014/main" id="{E37B92C4-122A-5377-7B74-D58A2319E90C}"/>
              </a:ext>
            </a:extLst>
          </p:cNvPr>
          <p:cNvSpPr>
            <a:spLocks noGrp="1"/>
          </p:cNvSpPr>
          <p:nvPr>
            <p:ph type="body" sz="quarter" idx="18" hasCustomPrompt="1"/>
          </p:nvPr>
        </p:nvSpPr>
        <p:spPr>
          <a:xfrm>
            <a:off x="6030496" y="2922103"/>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13" name="Text Placeholder 4">
            <a:extLst>
              <a:ext uri="{FF2B5EF4-FFF2-40B4-BE49-F238E27FC236}">
                <a16:creationId xmlns:a16="http://schemas.microsoft.com/office/drawing/2014/main" id="{D28A167B-CD8D-159B-58DB-AD9C0600F651}"/>
              </a:ext>
            </a:extLst>
          </p:cNvPr>
          <p:cNvSpPr>
            <a:spLocks noGrp="1"/>
          </p:cNvSpPr>
          <p:nvPr>
            <p:ph type="body" sz="quarter" idx="19" hasCustomPrompt="1"/>
          </p:nvPr>
        </p:nvSpPr>
        <p:spPr>
          <a:xfrm>
            <a:off x="6030496" y="3612361"/>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14" name="Text Placeholder 4">
            <a:extLst>
              <a:ext uri="{FF2B5EF4-FFF2-40B4-BE49-F238E27FC236}">
                <a16:creationId xmlns:a16="http://schemas.microsoft.com/office/drawing/2014/main" id="{D3238DD8-4A7D-554B-8216-37EA1F023174}"/>
              </a:ext>
            </a:extLst>
          </p:cNvPr>
          <p:cNvSpPr>
            <a:spLocks noGrp="1"/>
          </p:cNvSpPr>
          <p:nvPr>
            <p:ph type="body" sz="quarter" idx="20" hasCustomPrompt="1"/>
          </p:nvPr>
        </p:nvSpPr>
        <p:spPr>
          <a:xfrm>
            <a:off x="6030496" y="4302619"/>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15" name="Text Placeholder 4">
            <a:extLst>
              <a:ext uri="{FF2B5EF4-FFF2-40B4-BE49-F238E27FC236}">
                <a16:creationId xmlns:a16="http://schemas.microsoft.com/office/drawing/2014/main" id="{11D58AB5-54CF-F584-79F8-821E69DF6010}"/>
              </a:ext>
            </a:extLst>
          </p:cNvPr>
          <p:cNvSpPr>
            <a:spLocks noGrp="1"/>
          </p:cNvSpPr>
          <p:nvPr>
            <p:ph type="body" sz="quarter" idx="21" hasCustomPrompt="1"/>
          </p:nvPr>
        </p:nvSpPr>
        <p:spPr>
          <a:xfrm>
            <a:off x="6030496" y="4992878"/>
            <a:ext cx="4554537" cy="321627"/>
          </a:xfrm>
          <a:prstGeom prst="rect">
            <a:avLst/>
          </a:prstGeom>
        </p:spPr>
        <p:txBody>
          <a:bodyPr wrap="square" anchor="t" anchorCtr="0">
            <a:spAutoFit/>
          </a:bodyPr>
          <a:lstStyle>
            <a:lvl1pPr>
              <a:defRPr sz="2000" b="0">
                <a:solidFill>
                  <a:schemeClr val="bg1"/>
                </a:solidFill>
              </a:defRPr>
            </a:lvl1pPr>
          </a:lstStyle>
          <a:p>
            <a:pPr lvl="0"/>
            <a:r>
              <a:rPr lang="en-US"/>
              <a:t>Section header here</a:t>
            </a:r>
          </a:p>
        </p:txBody>
      </p:sp>
      <p:sp>
        <p:nvSpPr>
          <p:cNvPr id="16" name="Text Placeholder 4">
            <a:extLst>
              <a:ext uri="{FF2B5EF4-FFF2-40B4-BE49-F238E27FC236}">
                <a16:creationId xmlns:a16="http://schemas.microsoft.com/office/drawing/2014/main" id="{6367AC01-84C2-7E8C-3BF8-201856803E21}"/>
              </a:ext>
            </a:extLst>
          </p:cNvPr>
          <p:cNvSpPr>
            <a:spLocks noGrp="1"/>
          </p:cNvSpPr>
          <p:nvPr>
            <p:ph type="body" sz="quarter" idx="10" hasCustomPrompt="1"/>
          </p:nvPr>
        </p:nvSpPr>
        <p:spPr>
          <a:xfrm>
            <a:off x="4101160" y="1541587"/>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23" name="Text Placeholder 4">
            <a:extLst>
              <a:ext uri="{FF2B5EF4-FFF2-40B4-BE49-F238E27FC236}">
                <a16:creationId xmlns:a16="http://schemas.microsoft.com/office/drawing/2014/main" id="{60B1A9C8-7F43-7DB1-4F91-53075745C4B6}"/>
              </a:ext>
            </a:extLst>
          </p:cNvPr>
          <p:cNvSpPr>
            <a:spLocks noGrp="1"/>
          </p:cNvSpPr>
          <p:nvPr>
            <p:ph type="body" sz="quarter" idx="24" hasCustomPrompt="1"/>
          </p:nvPr>
        </p:nvSpPr>
        <p:spPr>
          <a:xfrm>
            <a:off x="4101160" y="2234115"/>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24" name="Text Placeholder 4">
            <a:extLst>
              <a:ext uri="{FF2B5EF4-FFF2-40B4-BE49-F238E27FC236}">
                <a16:creationId xmlns:a16="http://schemas.microsoft.com/office/drawing/2014/main" id="{46C8629B-DFA8-41AA-9C67-96D3D02BED28}"/>
              </a:ext>
            </a:extLst>
          </p:cNvPr>
          <p:cNvSpPr>
            <a:spLocks noGrp="1"/>
          </p:cNvSpPr>
          <p:nvPr>
            <p:ph type="body" sz="quarter" idx="26" hasCustomPrompt="1"/>
          </p:nvPr>
        </p:nvSpPr>
        <p:spPr>
          <a:xfrm>
            <a:off x="4101160" y="2923806"/>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26" name="Text Placeholder 4">
            <a:extLst>
              <a:ext uri="{FF2B5EF4-FFF2-40B4-BE49-F238E27FC236}">
                <a16:creationId xmlns:a16="http://schemas.microsoft.com/office/drawing/2014/main" id="{11CC2B96-A6B1-5232-3AEE-F9B7FDBBC137}"/>
              </a:ext>
            </a:extLst>
          </p:cNvPr>
          <p:cNvSpPr>
            <a:spLocks noGrp="1"/>
          </p:cNvSpPr>
          <p:nvPr>
            <p:ph type="body" sz="quarter" idx="28" hasCustomPrompt="1"/>
          </p:nvPr>
        </p:nvSpPr>
        <p:spPr>
          <a:xfrm>
            <a:off x="4101160" y="3613497"/>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30" name="Text Placeholder 4">
            <a:extLst>
              <a:ext uri="{FF2B5EF4-FFF2-40B4-BE49-F238E27FC236}">
                <a16:creationId xmlns:a16="http://schemas.microsoft.com/office/drawing/2014/main" id="{7A18B250-73F5-69E3-5878-B1D8C984F427}"/>
              </a:ext>
            </a:extLst>
          </p:cNvPr>
          <p:cNvSpPr>
            <a:spLocks noGrp="1"/>
          </p:cNvSpPr>
          <p:nvPr>
            <p:ph type="body" sz="quarter" idx="30" hasCustomPrompt="1"/>
          </p:nvPr>
        </p:nvSpPr>
        <p:spPr>
          <a:xfrm>
            <a:off x="4101160" y="4303188"/>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31" name="Text Placeholder 4">
            <a:extLst>
              <a:ext uri="{FF2B5EF4-FFF2-40B4-BE49-F238E27FC236}">
                <a16:creationId xmlns:a16="http://schemas.microsoft.com/office/drawing/2014/main" id="{462FE180-ECE1-55D7-0248-053AC1E99B1F}"/>
              </a:ext>
            </a:extLst>
          </p:cNvPr>
          <p:cNvSpPr>
            <a:spLocks noGrp="1"/>
          </p:cNvSpPr>
          <p:nvPr>
            <p:ph type="body" sz="quarter" idx="32" hasCustomPrompt="1"/>
          </p:nvPr>
        </p:nvSpPr>
        <p:spPr>
          <a:xfrm>
            <a:off x="4101160" y="4992878"/>
            <a:ext cx="1679576" cy="321627"/>
          </a:xfrm>
          <a:prstGeom prst="rect">
            <a:avLst/>
          </a:prstGeom>
        </p:spPr>
        <p:txBody>
          <a:bodyPr wrap="square" anchor="t" anchorCtr="0">
            <a:spAutoFit/>
          </a:bodyPr>
          <a:lstStyle>
            <a:lvl1pPr algn="r">
              <a:defRPr sz="2000" b="0">
                <a:solidFill>
                  <a:schemeClr val="accent5"/>
                </a:solidFill>
              </a:defRPr>
            </a:lvl1pPr>
          </a:lstStyle>
          <a:p>
            <a:pPr lvl="0"/>
            <a:r>
              <a:rPr lang="en-US"/>
              <a:t>00:00 – 00:00</a:t>
            </a:r>
          </a:p>
        </p:txBody>
      </p:sp>
      <p:sp>
        <p:nvSpPr>
          <p:cNvPr id="2" name="TextBox 1">
            <a:extLst>
              <a:ext uri="{FF2B5EF4-FFF2-40B4-BE49-F238E27FC236}">
                <a16:creationId xmlns:a16="http://schemas.microsoft.com/office/drawing/2014/main" id="{D3634F95-D03F-BB17-0BA8-0AB623989FDE}"/>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6" name="Text Placeholder 3">
            <a:extLst>
              <a:ext uri="{FF2B5EF4-FFF2-40B4-BE49-F238E27FC236}">
                <a16:creationId xmlns:a16="http://schemas.microsoft.com/office/drawing/2014/main" id="{50C2139A-0FDA-8116-257B-67457AE6A971}"/>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4186013315"/>
      </p:ext>
    </p:extLst>
  </p:cSld>
  <p:clrMapOvr>
    <a:masterClrMapping/>
  </p:clrMapOvr>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_Header_Custom_1">
    <p:bg>
      <p:bgPr>
        <a:blipFill dpi="0" rotWithShape="1">
          <a:blip r:embed="rId2">
            <a:lum/>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919866F5-F57A-6C40-4D30-D67CB6A3D24E}"/>
              </a:ext>
            </a:extLst>
          </p:cNvPr>
          <p:cNvSpPr>
            <a:spLocks noGrp="1"/>
          </p:cNvSpPr>
          <p:nvPr>
            <p:ph type="title" hasCustomPrompt="1"/>
          </p:nvPr>
        </p:nvSpPr>
        <p:spPr>
          <a:xfrm>
            <a:off x="481265" y="1793240"/>
            <a:ext cx="5640805" cy="923330"/>
          </a:xfrm>
          <a:prstGeom prst="rect">
            <a:avLst/>
          </a:prstGeom>
        </p:spPr>
        <p:txBody>
          <a:bodyPr wrap="square">
            <a:spAutoFit/>
          </a:bodyPr>
          <a:lstStyle>
            <a:lvl1pPr>
              <a:defRPr sz="6000" b="1" i="0">
                <a:solidFill>
                  <a:schemeClr val="bg1"/>
                </a:solidFill>
                <a:latin typeface="+mj-lt"/>
                <a:cs typeface="Calibri Light" panose="020F0302020204030204" pitchFamily="34" charset="0"/>
              </a:defRPr>
            </a:lvl1pPr>
          </a:lstStyle>
          <a:p>
            <a:r>
              <a:rPr lang="en-US"/>
              <a:t>Section Header</a:t>
            </a:r>
          </a:p>
        </p:txBody>
      </p:sp>
      <p:sp>
        <p:nvSpPr>
          <p:cNvPr id="3" name="Text Placeholder 4">
            <a:extLst>
              <a:ext uri="{FF2B5EF4-FFF2-40B4-BE49-F238E27FC236}">
                <a16:creationId xmlns:a16="http://schemas.microsoft.com/office/drawing/2014/main" id="{B0EC5345-D2D0-6B03-7DDB-B62AB64329C8}"/>
              </a:ext>
            </a:extLst>
          </p:cNvPr>
          <p:cNvSpPr>
            <a:spLocks noGrp="1"/>
          </p:cNvSpPr>
          <p:nvPr>
            <p:ph type="body" sz="quarter" idx="10" hasCustomPrompt="1"/>
          </p:nvPr>
        </p:nvSpPr>
        <p:spPr>
          <a:xfrm>
            <a:off x="481265" y="1336040"/>
            <a:ext cx="498928" cy="321627"/>
          </a:xfrm>
          <a:prstGeom prst="rect">
            <a:avLst/>
          </a:prstGeom>
        </p:spPr>
        <p:txBody>
          <a:bodyPr wrap="square" anchor="t" anchorCtr="0">
            <a:spAutoFit/>
          </a:bodyPr>
          <a:lstStyle>
            <a:lvl1pPr algn="l">
              <a:defRPr sz="2000" b="1">
                <a:gradFill>
                  <a:gsLst>
                    <a:gs pos="76000">
                      <a:schemeClr val="accent5"/>
                    </a:gs>
                    <a:gs pos="0">
                      <a:schemeClr val="accent2"/>
                    </a:gs>
                    <a:gs pos="100000">
                      <a:schemeClr val="accent4"/>
                    </a:gs>
                  </a:gsLst>
                  <a:lin ang="1800000" scaled="0"/>
                </a:gradFill>
              </a:defRPr>
            </a:lvl1pPr>
          </a:lstStyle>
          <a:p>
            <a:pPr lvl="0"/>
            <a:r>
              <a:rPr lang="en-US"/>
              <a:t>01</a:t>
            </a:r>
          </a:p>
        </p:txBody>
      </p:sp>
      <p:sp>
        <p:nvSpPr>
          <p:cNvPr id="4" name="Text Placeholder 4">
            <a:extLst>
              <a:ext uri="{FF2B5EF4-FFF2-40B4-BE49-F238E27FC236}">
                <a16:creationId xmlns:a16="http://schemas.microsoft.com/office/drawing/2014/main" id="{CB32F50E-D900-4FFA-87A8-502151FBE20C}"/>
              </a:ext>
            </a:extLst>
          </p:cNvPr>
          <p:cNvSpPr>
            <a:spLocks noGrp="1"/>
          </p:cNvSpPr>
          <p:nvPr>
            <p:ph type="body" sz="quarter" idx="16" hasCustomPrompt="1"/>
          </p:nvPr>
        </p:nvSpPr>
        <p:spPr>
          <a:xfrm>
            <a:off x="481265" y="3126991"/>
            <a:ext cx="4554537" cy="289438"/>
          </a:xfrm>
          <a:prstGeom prst="rect">
            <a:avLst/>
          </a:prstGeom>
        </p:spPr>
        <p:txBody>
          <a:bodyPr wrap="square" anchor="t" anchorCtr="0">
            <a:spAutoFit/>
          </a:bodyPr>
          <a:lstStyle>
            <a:lvl1pPr>
              <a:defRPr sz="1800" b="0" i="0">
                <a:solidFill>
                  <a:schemeClr val="bg1"/>
                </a:solidFill>
                <a:latin typeface="Calibri Light" panose="020F0302020204030204" pitchFamily="34" charset="0"/>
                <a:cs typeface="Calibri Light" panose="020F0302020204030204" pitchFamily="34" charset="0"/>
              </a:defRPr>
            </a:lvl1pPr>
          </a:lstStyle>
          <a:p>
            <a:pPr lvl="0"/>
            <a:r>
              <a:rPr lang="en-US"/>
              <a:t>Section description</a:t>
            </a:r>
          </a:p>
        </p:txBody>
      </p:sp>
      <p:pic>
        <p:nvPicPr>
          <p:cNvPr id="5" name="Graphic 4">
            <a:extLst>
              <a:ext uri="{FF2B5EF4-FFF2-40B4-BE49-F238E27FC236}">
                <a16:creationId xmlns:a16="http://schemas.microsoft.com/office/drawing/2014/main" id="{7BA73176-A11D-D62A-EC12-39C3DF983B1B}"/>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57201" y="6438901"/>
            <a:ext cx="540540" cy="190499"/>
          </a:xfrm>
          <a:prstGeom prst="rect">
            <a:avLst/>
          </a:prstGeom>
        </p:spPr>
      </p:pic>
      <p:sp>
        <p:nvSpPr>
          <p:cNvPr id="6" name="TextBox 5">
            <a:extLst>
              <a:ext uri="{FF2B5EF4-FFF2-40B4-BE49-F238E27FC236}">
                <a16:creationId xmlns:a16="http://schemas.microsoft.com/office/drawing/2014/main" id="{DDED43E1-5036-AF03-3AFC-AC404D716E48}"/>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bg1"/>
                </a:solidFill>
              </a:rPr>
              <a:t>EPAM Proprietary &amp; Confidential.</a:t>
            </a:r>
          </a:p>
        </p:txBody>
      </p:sp>
      <p:sp>
        <p:nvSpPr>
          <p:cNvPr id="7" name="Text Placeholder 3">
            <a:extLst>
              <a:ext uri="{FF2B5EF4-FFF2-40B4-BE49-F238E27FC236}">
                <a16:creationId xmlns:a16="http://schemas.microsoft.com/office/drawing/2014/main" id="{B4AFFE7B-BAB3-2BE6-68C7-82413494811D}"/>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solidFill>
                  <a:schemeClr val="bg1"/>
                </a:solidFill>
              </a:rPr>
              <a:pPr lvl="0"/>
              <a:t>‹#›</a:t>
            </a:fld>
            <a:endParaRPr lang="en-US" sz="1000">
              <a:solidFill>
                <a:schemeClr val="bg1"/>
              </a:solidFill>
            </a:endParaRPr>
          </a:p>
        </p:txBody>
      </p:sp>
    </p:spTree>
    <p:extLst>
      <p:ext uri="{BB962C8B-B14F-4D97-AF65-F5344CB8AC3E}">
        <p14:creationId xmlns:p14="http://schemas.microsoft.com/office/powerpoint/2010/main" val="637550092"/>
      </p:ext>
    </p:extLst>
  </p:cSld>
  <p:clrMapOvr>
    <a:masterClrMapping/>
  </p:clrMapOvr>
  <p:transition/>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image" Target="../media/image1.png"/><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image" Target="../media/image2.svg"/><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723899"/>
            <a:ext cx="11277599" cy="457200"/>
          </a:xfrm>
          <a:prstGeom prst="rect">
            <a:avLst/>
          </a:prstGeom>
        </p:spPr>
        <p:txBody>
          <a:bodyPr vert="horz" lIns="0" tIns="0" rIns="0" bIns="0" rtlCol="0" anchor="t">
            <a:noAutofit/>
          </a:bodyPr>
          <a:lstStyle/>
          <a:p>
            <a:pPr lvl="0"/>
            <a:r>
              <a:rPr lang="en-US"/>
              <a:t>Click to edit Master title style</a:t>
            </a:r>
          </a:p>
        </p:txBody>
      </p:sp>
      <p:pic>
        <p:nvPicPr>
          <p:cNvPr id="7" name="Graphic 6">
            <a:extLst>
              <a:ext uri="{FF2B5EF4-FFF2-40B4-BE49-F238E27FC236}">
                <a16:creationId xmlns:a16="http://schemas.microsoft.com/office/drawing/2014/main" id="{BB532318-7ECA-4FB6-ADB1-48895B543C86}"/>
              </a:ext>
            </a:extLst>
          </p:cNvPr>
          <p:cNvPicPr>
            <a:picLocks noChangeAspect="1"/>
          </p:cNvPicPr>
          <p:nvPr userDrawn="1"/>
        </p:nvPicPr>
        <p:blipFill>
          <a:blip r:embed="rId66">
            <a:extLst>
              <a:ext uri="{28A0092B-C50C-407E-A947-70E740481C1C}">
                <a14:useLocalDpi xmlns:a14="http://schemas.microsoft.com/office/drawing/2010/main"/>
              </a:ext>
              <a:ext uri="{96DAC541-7B7A-43D3-8B79-37D633B846F1}">
                <asvg:svgBlip xmlns:asvg="http://schemas.microsoft.com/office/drawing/2016/SVG/main" r:embed="rId67"/>
              </a:ext>
            </a:extLst>
          </a:blip>
          <a:stretch>
            <a:fillRect/>
          </a:stretch>
        </p:blipFill>
        <p:spPr>
          <a:xfrm>
            <a:off x="457201" y="6438901"/>
            <a:ext cx="540540" cy="190499"/>
          </a:xfrm>
          <a:prstGeom prst="rect">
            <a:avLst/>
          </a:prstGeom>
        </p:spPr>
      </p:pic>
      <p:sp>
        <p:nvSpPr>
          <p:cNvPr id="11" name="TextBox 10">
            <a:extLst>
              <a:ext uri="{FF2B5EF4-FFF2-40B4-BE49-F238E27FC236}">
                <a16:creationId xmlns:a16="http://schemas.microsoft.com/office/drawing/2014/main" id="{3F641FF6-5DCC-D34B-9DD7-29931472CBC7}"/>
              </a:ext>
            </a:extLst>
          </p:cNvPr>
          <p:cNvSpPr txBox="1"/>
          <p:nvPr userDrawn="1"/>
        </p:nvSpPr>
        <p:spPr>
          <a:xfrm>
            <a:off x="10048875" y="6406590"/>
            <a:ext cx="1396815" cy="222809"/>
          </a:xfrm>
          <a:prstGeom prst="rect">
            <a:avLst/>
          </a:prstGeom>
        </p:spPr>
        <p:txBody>
          <a:bodyPr vert="horz" lIns="0" tIns="0" rIns="0" bIns="0" rtlCol="0" anchor="ctr" anchorCtr="0">
            <a:noAutofit/>
          </a:bodyPr>
          <a:lstStyle>
            <a:defPPr>
              <a:defRPr lang="en-US"/>
            </a:defPPr>
            <a:lvl1pPr algn="r">
              <a:defRPr kumimoji="0" sz="6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stStyle>
          <a:p>
            <a:pPr algn="r"/>
            <a:r>
              <a:rPr lang="en-US">
                <a:solidFill>
                  <a:schemeClr val="tx1"/>
                </a:solidFill>
              </a:rPr>
              <a:t>EPAM Proprietary &amp; Confidential.</a:t>
            </a:r>
          </a:p>
        </p:txBody>
      </p:sp>
      <p:sp>
        <p:nvSpPr>
          <p:cNvPr id="12" name="Text Placeholder 3">
            <a:extLst>
              <a:ext uri="{FF2B5EF4-FFF2-40B4-BE49-F238E27FC236}">
                <a16:creationId xmlns:a16="http://schemas.microsoft.com/office/drawing/2014/main" id="{41DA6592-6579-C548-911C-85A5195E10BA}"/>
              </a:ext>
            </a:extLst>
          </p:cNvPr>
          <p:cNvSpPr txBox="1"/>
          <p:nvPr userDrawn="1"/>
        </p:nvSpPr>
        <p:spPr>
          <a:xfrm>
            <a:off x="11498094" y="6406591"/>
            <a:ext cx="242932" cy="218934"/>
          </a:xfrm>
          <a:prstGeom prst="rect">
            <a:avLst/>
          </a:prstGeom>
        </p:spPr>
        <p:txBody>
          <a:bodyPr vert="horz" lIns="0" tIns="0" rIns="0" bIns="0" rtlCol="0" anchor="ctr">
            <a:noAutofit/>
          </a:bodyPr>
          <a:lstStyle>
            <a:defPPr>
              <a:defRPr lang="en-US"/>
            </a:defPPr>
            <a:lvl1pPr algn="r">
              <a:defRPr kumimoji="0" sz="800" b="0" i="0" u="none" strike="noStrike" cap="none" spc="0" normalizeH="0" baseline="0">
                <a:ln>
                  <a:noFill/>
                </a:ln>
                <a:solidFill>
                  <a:srgbClr val="222222"/>
                </a:solidFill>
                <a:effectLst/>
                <a:uLnTx/>
                <a:uFillTx/>
                <a:ea typeface="Calibri" panose="020F0502020204030204" pitchFamily="34" charset="0"/>
                <a:cs typeface="Calibri" panose="020F0502020204030204" pitchFamily="34" charset="0"/>
              </a:defRPr>
            </a:lvl1pPr>
            <a:lvl2pPr marL="182880" indent="-182880" algn="l" defTabSz="914400" rtl="0" eaLnBrk="1" latinLnBrk="0" hangingPunct="1">
              <a:lnSpc>
                <a:spcPct val="100000"/>
              </a:lnSpc>
              <a:spcBef>
                <a:spcPts val="600"/>
              </a:spcBef>
              <a:buClr>
                <a:schemeClr val="accent2"/>
              </a:buClr>
              <a:buFont typeface="Arial" panose="020B0604020202020204" pitchFamily="34" charset="0"/>
              <a:buChar char="•"/>
              <a:defRPr sz="1600" kern="1200">
                <a:solidFill>
                  <a:schemeClr val="tx1"/>
                </a:solidFill>
                <a:latin typeface="+mn-lt"/>
                <a:ea typeface="+mn-ea"/>
                <a:cs typeface="+mn-cs"/>
              </a:defRPr>
            </a:lvl2pPr>
            <a:lvl3pPr marL="1085850" indent="-1714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fld id="{07FA7470-6506-4B71-AD87-6F7FA0DD0168}" type="slidenum">
              <a:rPr lang="en-US" sz="1000" smtClean="0"/>
              <a:pPr lvl="0"/>
              <a:t>‹#›</a:t>
            </a:fld>
            <a:endParaRPr lang="en-US" sz="1000"/>
          </a:p>
        </p:txBody>
      </p:sp>
      <p:sp>
        <p:nvSpPr>
          <p:cNvPr id="3" name="Text Placeholder 2">
            <a:extLst>
              <a:ext uri="{FF2B5EF4-FFF2-40B4-BE49-F238E27FC236}">
                <a16:creationId xmlns:a16="http://schemas.microsoft.com/office/drawing/2014/main" id="{1B3A0289-E5C4-74D3-46E5-CB49BE90222C}"/>
              </a:ext>
            </a:extLst>
          </p:cNvPr>
          <p:cNvSpPr>
            <a:spLocks noGrp="1"/>
          </p:cNvSpPr>
          <p:nvPr>
            <p:ph type="body" idx="1"/>
          </p:nvPr>
        </p:nvSpPr>
        <p:spPr>
          <a:xfrm>
            <a:off x="467139" y="1680713"/>
            <a:ext cx="11267660" cy="4491487"/>
          </a:xfrm>
          <a:prstGeom prst="rect">
            <a:avLst/>
          </a:prstGeom>
        </p:spPr>
        <p:txBody>
          <a:bodyPr vert="horz" lIns="0" tIns="0" rIns="0" bIns="0" rtlCol="0">
            <a:normAutofit/>
          </a:bodyPr>
          <a:lstStyle/>
          <a:p>
            <a:pPr lvl="0"/>
            <a:r>
              <a:rPr lang="en-GB"/>
              <a:t>Click to edit Master text styles</a:t>
            </a:r>
          </a:p>
          <a:p>
            <a:pPr lvl="1"/>
            <a:r>
              <a:rPr lang="en-GB"/>
              <a:t>Second level</a:t>
            </a:r>
          </a:p>
          <a:p>
            <a:pPr lvl="2"/>
            <a:r>
              <a:rPr lang="en-GB"/>
              <a:t>Third level</a:t>
            </a:r>
          </a:p>
        </p:txBody>
      </p:sp>
    </p:spTree>
    <p:extLst>
      <p:ext uri="{BB962C8B-B14F-4D97-AF65-F5344CB8AC3E}">
        <p14:creationId xmlns:p14="http://schemas.microsoft.com/office/powerpoint/2010/main" val="3675150384"/>
      </p:ext>
    </p:extLst>
  </p:cSld>
  <p:clrMap bg1="lt1" tx1="dk1" bg2="lt2" tx2="dk2" accent1="accent1" accent2="accent2" accent3="accent3" accent4="accent4" accent5="accent5" accent6="accent6" hlink="hlink" folHlink="folHlink"/>
  <p:sldLayoutIdLst>
    <p:sldLayoutId id="2147483779" r:id="rId1"/>
    <p:sldLayoutId id="2147483836" r:id="rId2"/>
    <p:sldLayoutId id="2147483780" r:id="rId3"/>
    <p:sldLayoutId id="2147483781" r:id="rId4"/>
    <p:sldLayoutId id="2147483782" r:id="rId5"/>
    <p:sldLayoutId id="2147483783" r:id="rId6"/>
    <p:sldLayoutId id="2147483784" r:id="rId7"/>
    <p:sldLayoutId id="2147483785" r:id="rId8"/>
    <p:sldLayoutId id="2147483786" r:id="rId9"/>
    <p:sldLayoutId id="2147483788" r:id="rId10"/>
    <p:sldLayoutId id="2147483789" r:id="rId11"/>
    <p:sldLayoutId id="2147483790" r:id="rId12"/>
    <p:sldLayoutId id="2147483791" r:id="rId13"/>
    <p:sldLayoutId id="2147483792" r:id="rId14"/>
    <p:sldLayoutId id="2147483793" r:id="rId15"/>
    <p:sldLayoutId id="2147483794" r:id="rId16"/>
    <p:sldLayoutId id="2147483795" r:id="rId17"/>
    <p:sldLayoutId id="2147483796" r:id="rId18"/>
    <p:sldLayoutId id="2147483797" r:id="rId19"/>
    <p:sldLayoutId id="2147483798" r:id="rId20"/>
    <p:sldLayoutId id="2147483799" r:id="rId21"/>
    <p:sldLayoutId id="2147483800" r:id="rId22"/>
    <p:sldLayoutId id="2147483801" r:id="rId23"/>
    <p:sldLayoutId id="2147483802" r:id="rId24"/>
    <p:sldLayoutId id="2147483803" r:id="rId25"/>
    <p:sldLayoutId id="2147483838" r:id="rId26"/>
    <p:sldLayoutId id="2147483804" r:id="rId27"/>
    <p:sldLayoutId id="2147483805" r:id="rId28"/>
    <p:sldLayoutId id="2147483826" r:id="rId29"/>
    <p:sldLayoutId id="2147483806" r:id="rId30"/>
    <p:sldLayoutId id="2147483807" r:id="rId31"/>
    <p:sldLayoutId id="2147483808" r:id="rId32"/>
    <p:sldLayoutId id="2147483825" r:id="rId33"/>
    <p:sldLayoutId id="2147483809" r:id="rId34"/>
    <p:sldLayoutId id="2147483810" r:id="rId35"/>
    <p:sldLayoutId id="2147483811" r:id="rId36"/>
    <p:sldLayoutId id="2147483812" r:id="rId37"/>
    <p:sldLayoutId id="2147483824" r:id="rId38"/>
    <p:sldLayoutId id="2147483827" r:id="rId39"/>
    <p:sldLayoutId id="2147483813" r:id="rId40"/>
    <p:sldLayoutId id="2147483814" r:id="rId41"/>
    <p:sldLayoutId id="2147483815" r:id="rId42"/>
    <p:sldLayoutId id="2147483816" r:id="rId43"/>
    <p:sldLayoutId id="2147483817" r:id="rId44"/>
    <p:sldLayoutId id="2147483818" r:id="rId45"/>
    <p:sldLayoutId id="2147483822" r:id="rId46"/>
    <p:sldLayoutId id="2147483819" r:id="rId47"/>
    <p:sldLayoutId id="2147483820" r:id="rId48"/>
    <p:sldLayoutId id="2147483839" r:id="rId49"/>
    <p:sldLayoutId id="2147483823" r:id="rId50"/>
    <p:sldLayoutId id="2147483821" r:id="rId51"/>
    <p:sldLayoutId id="2147483840" r:id="rId52"/>
    <p:sldLayoutId id="2147483828" r:id="rId53"/>
    <p:sldLayoutId id="2147483829" r:id="rId54"/>
    <p:sldLayoutId id="2147483841" r:id="rId55"/>
    <p:sldLayoutId id="2147483830" r:id="rId56"/>
    <p:sldLayoutId id="2147483842" r:id="rId57"/>
    <p:sldLayoutId id="2147483831" r:id="rId58"/>
    <p:sldLayoutId id="2147483832" r:id="rId59"/>
    <p:sldLayoutId id="2147483844" r:id="rId60"/>
    <p:sldLayoutId id="2147483833" r:id="rId61"/>
    <p:sldLayoutId id="2147483837" r:id="rId62"/>
    <p:sldLayoutId id="2147483834" r:id="rId63"/>
    <p:sldLayoutId id="2147483835" r:id="rId64"/>
  </p:sldLayoutIdLst>
  <p:transition/>
  <p:hf hdr="0" dt="0"/>
  <p:txStyles>
    <p:titleStyle>
      <a:lvl1pPr algn="l" defTabSz="914400" rtl="0" eaLnBrk="1" latinLnBrk="0" hangingPunct="1">
        <a:lnSpc>
          <a:spcPct val="100000"/>
        </a:lnSpc>
        <a:spcBef>
          <a:spcPct val="0"/>
        </a:spcBef>
        <a:buNone/>
        <a:defRPr lang="en-US" sz="2200" b="1" i="0" kern="1200">
          <a:solidFill>
            <a:schemeClr val="tx1"/>
          </a:solidFill>
          <a:latin typeface="+mn-lt"/>
          <a:ea typeface="Calibri" panose="020F0502020204030204" pitchFamily="34" charset="0"/>
          <a:cs typeface="Calibri" panose="020F0502020204030204" pitchFamily="34" charset="0"/>
        </a:defRPr>
      </a:lvl1pPr>
    </p:titleStyle>
    <p:bodyStyle>
      <a:lvl1pPr marL="0" indent="0" algn="l" defTabSz="914400" rtl="0" eaLnBrk="1" latinLnBrk="0" hangingPunct="1">
        <a:lnSpc>
          <a:spcPct val="110000"/>
        </a:lnSpc>
        <a:spcBef>
          <a:spcPts val="600"/>
        </a:spcBef>
        <a:spcAft>
          <a:spcPct val="0"/>
        </a:spcAft>
        <a:buFont typeface="Arial" panose="020B0604020202020204" pitchFamily="34" charset="0"/>
        <a:buNone/>
        <a:defRPr sz="1600" b="0" i="0" kern="1200">
          <a:solidFill>
            <a:schemeClr val="tx1"/>
          </a:solidFill>
          <a:latin typeface="+mn-lt"/>
          <a:ea typeface="Calibri" panose="020F0502020204030204" pitchFamily="34" charset="0"/>
          <a:cs typeface="Calibri" panose="020F0502020204030204" pitchFamily="34" charset="0"/>
        </a:defRPr>
      </a:lvl1pPr>
      <a:lvl2pPr marL="253800" indent="-252000" algn="l" defTabSz="914400" rtl="0" eaLnBrk="1" latinLnBrk="0" hangingPunct="1">
        <a:lnSpc>
          <a:spcPct val="100000"/>
        </a:lnSpc>
        <a:spcBef>
          <a:spcPts val="600"/>
        </a:spcBef>
        <a:spcAft>
          <a:spcPts val="600"/>
        </a:spcAft>
        <a:buClr>
          <a:schemeClr val="tx1"/>
        </a:buClr>
        <a:buFont typeface="Arial" panose="020B0604020202020204" pitchFamily="34" charset="0"/>
        <a:buChar char="•"/>
        <a:defRPr sz="1600" b="0" i="0" kern="1200">
          <a:solidFill>
            <a:schemeClr val="tx1"/>
          </a:solidFill>
          <a:latin typeface="+mn-lt"/>
          <a:ea typeface="Calibri" panose="020F0502020204030204" pitchFamily="34" charset="0"/>
          <a:cs typeface="Calibri" panose="020F0502020204030204" pitchFamily="34" charset="0"/>
        </a:defRPr>
      </a:lvl2pPr>
      <a:lvl3pPr marL="504000" indent="-252000" algn="l" defTabSz="914400" rtl="0" eaLnBrk="1" latinLnBrk="0" hangingPunct="1">
        <a:lnSpc>
          <a:spcPct val="100000"/>
        </a:lnSpc>
        <a:spcBef>
          <a:spcPts val="600"/>
        </a:spcBef>
        <a:spcAft>
          <a:spcPts val="600"/>
        </a:spcAft>
        <a:buFont typeface="Courier New" panose="02070309020205020404" pitchFamily="49" charset="0"/>
        <a:buChar char="o"/>
        <a:defRPr sz="1400" b="0" i="0" kern="1200">
          <a:solidFill>
            <a:schemeClr val="tx1"/>
          </a:solidFill>
          <a:latin typeface="+mn-lt"/>
          <a:ea typeface="Calibri" panose="020F0502020204030204" pitchFamily="34" charset="0"/>
          <a:cs typeface="Calibri" panose="020F0502020204030204" pitchFamily="34" charset="0"/>
        </a:defRPr>
      </a:lvl3pPr>
      <a:lvl4pPr marL="1600200" indent="-228600" algn="l" defTabSz="914400" rtl="0" eaLnBrk="1" latinLnBrk="0" hangingPunct="1">
        <a:lnSpc>
          <a:spcPct val="110000"/>
        </a:lnSpc>
        <a:spcBef>
          <a:spcPts val="600"/>
        </a:spcBef>
        <a:spcAft>
          <a:spcPct val="0"/>
        </a:spcAft>
        <a:buFont typeface="Arial" panose="020B0604020202020204" pitchFamily="34" charset="0"/>
        <a:buChar char="•"/>
        <a:defRPr sz="1600" b="0" i="0" kern="1200">
          <a:solidFill>
            <a:schemeClr val="tx1"/>
          </a:solidFill>
          <a:latin typeface="+mn-lt"/>
          <a:ea typeface="Calibri" panose="020F0502020204030204" pitchFamily="34" charset="0"/>
          <a:cs typeface="Calibri" panose="020F0502020204030204" pitchFamily="34" charset="0"/>
        </a:defRPr>
      </a:lvl4pPr>
      <a:lvl5pPr marL="2057400" indent="-228600" algn="l" defTabSz="914400" rtl="0" eaLnBrk="1" latinLnBrk="0" hangingPunct="1">
        <a:lnSpc>
          <a:spcPct val="110000"/>
        </a:lnSpc>
        <a:spcBef>
          <a:spcPts val="600"/>
        </a:spcBef>
        <a:spcAft>
          <a:spcPct val="0"/>
        </a:spcAft>
        <a:buFont typeface="Arial" panose="020B0604020202020204" pitchFamily="34" charset="0"/>
        <a:buChar char="•"/>
        <a:defRPr sz="1600" b="0" i="0" kern="1200">
          <a:solidFill>
            <a:schemeClr val="tx1"/>
          </a:solidFill>
          <a:latin typeface="+mn-lt"/>
          <a:ea typeface="Calibri" panose="020F0502020204030204" pitchFamily="34"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56">
          <p15:clr>
            <a:srgbClr val="F26B43"/>
          </p15:clr>
        </p15:guide>
        <p15:guide id="16" orient="horz" pos="239">
          <p15:clr>
            <a:srgbClr val="F26B43"/>
          </p15:clr>
        </p15:guide>
        <p15:guide id="17" orient="horz" pos="454">
          <p15:clr>
            <a:srgbClr val="F26B43"/>
          </p15:clr>
        </p15:guide>
        <p15:guide id="20" orient="horz" pos="744">
          <p15:clr>
            <a:srgbClr val="F26B43"/>
          </p15:clr>
        </p15:guide>
        <p15:guide id="41" orient="horz" pos="3888">
          <p15:clr>
            <a:srgbClr val="F26B43"/>
          </p15:clr>
        </p15:guide>
        <p15:guide id="43" orient="horz" pos="4176">
          <p15:clr>
            <a:srgbClr val="F26B43"/>
          </p15:clr>
        </p15:guide>
        <p15:guide id="56" orient="horz">
          <p15:clr>
            <a:srgbClr val="F26B43"/>
          </p15:clr>
        </p15:guide>
        <p15:guide id="58" orient="horz" pos="4032">
          <p15:clr>
            <a:srgbClr val="F26B43"/>
          </p15:clr>
        </p15:guide>
        <p15:guide id="59" pos="288">
          <p15:clr>
            <a:srgbClr val="F26B43"/>
          </p15:clr>
        </p15:guide>
        <p15:guide id="61" pos="7392">
          <p15:clr>
            <a:srgbClr val="F26B43"/>
          </p15:clr>
        </p15:guide>
        <p15:guide id="64" pos="1354">
          <p15:clr>
            <a:srgbClr val="F26B43"/>
          </p15:clr>
        </p15:guide>
        <p15:guide id="65" pos="1498">
          <p15:clr>
            <a:srgbClr val="F26B43"/>
          </p15:clr>
        </p15:guide>
        <p15:guide id="68" pos="2710">
          <p15:clr>
            <a:srgbClr val="F26B43"/>
          </p15:clr>
        </p15:guide>
        <p15:guide id="69" pos="2568">
          <p15:clr>
            <a:srgbClr val="F26B43"/>
          </p15:clr>
        </p15:guide>
        <p15:guide id="72" pos="3772">
          <p15:clr>
            <a:srgbClr val="F26B43"/>
          </p15:clr>
        </p15:guide>
        <p15:guide id="73" pos="3919">
          <p15:clr>
            <a:srgbClr val="F26B43"/>
          </p15:clr>
        </p15:guide>
        <p15:guide id="76" pos="5128">
          <p15:clr>
            <a:srgbClr val="F26B43"/>
          </p15:clr>
        </p15:guide>
        <p15:guide id="77" pos="4981">
          <p15:clr>
            <a:srgbClr val="F26B43"/>
          </p15:clr>
        </p15:guide>
        <p15:guide id="80" pos="6186">
          <p15:clr>
            <a:srgbClr val="F26B43"/>
          </p15:clr>
        </p15:guide>
        <p15:guide id="81" pos="633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AC1E84-81BC-302E-0A09-CFC537802A33}"/>
              </a:ext>
            </a:extLst>
          </p:cNvPr>
          <p:cNvSpPr>
            <a:spLocks noGrp="1"/>
          </p:cNvSpPr>
          <p:nvPr>
            <p:ph type="body" sz="quarter" idx="11"/>
          </p:nvPr>
        </p:nvSpPr>
        <p:spPr/>
        <p:txBody>
          <a:bodyPr/>
          <a:lstStyle/>
          <a:p>
            <a:r>
              <a:rPr lang="en-US" dirty="0"/>
              <a:t>Oleksandr Cherevach</a:t>
            </a:r>
          </a:p>
        </p:txBody>
      </p:sp>
      <p:sp>
        <p:nvSpPr>
          <p:cNvPr id="3" name="Text Placeholder 2">
            <a:extLst>
              <a:ext uri="{FF2B5EF4-FFF2-40B4-BE49-F238E27FC236}">
                <a16:creationId xmlns:a16="http://schemas.microsoft.com/office/drawing/2014/main" id="{F852E843-34EA-7C2F-5CE9-D50D892A5F3C}"/>
              </a:ext>
            </a:extLst>
          </p:cNvPr>
          <p:cNvSpPr>
            <a:spLocks noGrp="1"/>
          </p:cNvSpPr>
          <p:nvPr>
            <p:ph type="body" sz="quarter" idx="12"/>
          </p:nvPr>
        </p:nvSpPr>
        <p:spPr>
          <a:xfrm>
            <a:off x="468775" y="5245390"/>
            <a:ext cx="6489700" cy="192938"/>
          </a:xfrm>
        </p:spPr>
        <p:txBody>
          <a:bodyPr/>
          <a:lstStyle/>
          <a:p>
            <a:r>
              <a:rPr lang="en-US" dirty="0"/>
              <a:t>2025</a:t>
            </a:r>
          </a:p>
        </p:txBody>
      </p:sp>
      <p:sp>
        <p:nvSpPr>
          <p:cNvPr id="4" name="Title 3">
            <a:extLst>
              <a:ext uri="{FF2B5EF4-FFF2-40B4-BE49-F238E27FC236}">
                <a16:creationId xmlns:a16="http://schemas.microsoft.com/office/drawing/2014/main" id="{16EAEB26-0250-DA39-1151-D1C050842053}"/>
              </a:ext>
            </a:extLst>
          </p:cNvPr>
          <p:cNvSpPr>
            <a:spLocks noGrp="1"/>
          </p:cNvSpPr>
          <p:nvPr>
            <p:ph type="title"/>
          </p:nvPr>
        </p:nvSpPr>
        <p:spPr>
          <a:xfrm>
            <a:off x="466165" y="1696496"/>
            <a:ext cx="10002138" cy="2462213"/>
          </a:xfrm>
        </p:spPr>
        <p:txBody>
          <a:bodyPr/>
          <a:lstStyle/>
          <a:p>
            <a:r>
              <a:rPr lang="en-GB" dirty="0"/>
              <a:t>React Native's View Modules</a:t>
            </a:r>
            <a:endParaRPr lang="en-US" dirty="0">
              <a:latin typeface="Calibri Light"/>
              <a:cs typeface="Calibri Light"/>
            </a:endParaRPr>
          </a:p>
        </p:txBody>
      </p:sp>
    </p:spTree>
    <p:extLst>
      <p:ext uri="{BB962C8B-B14F-4D97-AF65-F5344CB8AC3E}">
        <p14:creationId xmlns:p14="http://schemas.microsoft.com/office/powerpoint/2010/main" val="3960105347"/>
      </p:ext>
    </p:extLst>
  </p:cSld>
  <p:clrMapOvr>
    <a:masterClrMapping/>
  </p:clrMapOvr>
  <p:transition/>
</p:sld>
</file>

<file path=ppt/slides/slide10.xml><?xml version="1.0" encoding="utf-8"?>
<ns0:sld xmlns:ns0="http://schemas.openxmlformats.org/presentationml/2006/main" xmlns:ns1="http://schemas.openxmlformats.org/drawingml/2006/main" xmlns:ns2="http://schemas.microsoft.com/office/drawing/2014/main" xmlns:ns3="http://schemas.microsoft.com/office/powerpoint/2010/main">
  <ns0:cSld>
    <ns0:spTree>
      <ns0:nvGrpSpPr>
        <ns0:cNvPr id="1" name="">
          <ns1:extLst>
            <ns1:ext uri="{FF2B5EF4-FFF2-40B4-BE49-F238E27FC236}">
              <ns2:creationId id="{C1EFCE9C-C51B-DB9C-A38B-11D8955274E9}"/>
            </ns1:ext>
          </ns1:extLst>
        </ns0:cNvPr>
        <ns0:cNvGrpSpPr/>
        <ns0:nvPr/>
      </ns0:nvGrpSpPr>
      <ns0:grpSpPr>
        <ns1:xfrm>
          <ns1:off x="0" y="0"/>
          <ns1:ext cx="0" cy="0"/>
          <ns1:chOff x="0" y="0"/>
          <ns1:chExt cx="0" cy="0"/>
        </ns1:xfrm>
      </ns0:grpSpPr>
      <ns0:sp>
        <ns0:nvSpPr>
          <ns0:cNvPr id="4" name="Title 3">
            <ns1:extLst>
              <ns1:ext uri="{FF2B5EF4-FFF2-40B4-BE49-F238E27FC236}">
                <ns2:creationId id="{ECC8575E-A9C3-03CC-9A56-1BD50C9CEA2F}"/>
              </ns1:ext>
            </ns1:extLst>
          </ns0:cNvPr>
          <ns0:cNvSpPr>
            <ns1:spLocks noGrp="1"/>
          </ns0:cNvSpPr>
          <ns0:nvPr>
            <ns0:ph type="title"/>
          </ns0:nvPr>
        </ns0:nvSpPr>
        <ns0:spPr>
          <ns1:xfrm>
            <ns1:off x="1965434" y="551058"/>
            <ns1:ext cx="9217574" cy="738664"/>
          </ns1:xfrm>
        </ns0:spPr>
        <ns0:txBody>
          <ns1:bodyPr/>
          <ns1:lstStyle/>
          <ns1:p>
            <ns1:r>
              <ns1:rPr lang="en-GB" sz="4800" dirty="0" err="1"/>
              <ns1:t>Fabric Native Component - iOS (ObjC++)</ns1:t>
            </ns1:r>
            <ns1:r>
              <ns1:rPr lang="en-GB" sz="4800" dirty="0"/>
              <ns1:t/>
            </ns1:r>
            <ns1:r>
              <ns1:rPr lang="en-GB" sz="4800" dirty="0" err="1"/>
              <ns1:t/>
            </ns1:r>
            <ns1:r>
              <ns1:rPr lang="en-GB" sz="4800" dirty="0"/>
              <ns1:t/>
            </ns1:r>
            <ns1:endParaRPr lang="en-UA" sz="4800" dirty="0"/>
          </ns1:p>
        </ns0:txBody>
      </ns0:sp>
      <ns0:sp>
        <ns0:nvSpPr>
          <ns0:cNvPr id="9" name="TextBox 8">
            <ns1:extLst>
              <ns1:ext uri="{FF2B5EF4-FFF2-40B4-BE49-F238E27FC236}">
                <ns2:creationId id="{6D7D546A-BF80-7452-0A92-1A3AE913BB09}"/>
              </ns1:ext>
            </ns1:extLst>
          </ns0:cNvPr>
          <ns0:cNvSpPr txBox="1"/>
          <ns0:nvPr/>
        </ns0:nvSpPr>
        <ns0:spPr>
          <ns1:xfrm>
            <ns1:off x="542347" y="1587061"/>
            <ns1:ext cx="8675225" cy="4211538"/>
          </ns1:xfrm>
          <ns1:prstGeom prst="rect">
            <ns1:avLst/>
          </ns1:prstGeom>
          <ns1:noFill/>
        </ns0:spPr>
        <ns0:txBody>
          <ns1:bodyPr wrap="square">
            <ns1:spAutoFit/>
          </ns1:bodyPr>
          <ns1:lstStyle/>
          <ns1:p>
            <ns1:pPr>
              <ns1:lnSpc>
                <ns1:spcPct val="150000"/>
              </ns1:lnSpc>
            </ns1:pPr>
            <ns1:r>
              <ns1:rPr lang="en-GB" sz="1500" dirty="0"/>
              <ns1:t>#import &lt;React/RCTViewComponentView.h&gt;</ns1:t>
            </ns1:r>
            <ns1:r>
              <ns1:rPr lang="en-GB" sz="1500" dirty="0" err="1"/>
              <ns1:t/>
            </ns1:r>
            <ns1:r>
              <ns1:rPr lang="en-GB" sz="1500" dirty="0"/>
              <ns1:t/>
            </ns1:r>
          </ns1:p>
          <ns1:p>
            <ns1:pPr>
              <ns1:lnSpc>
                <ns1:spcPct val="150000"/>
              </ns1:lnSpc>
            </ns1:pPr>
            <ns1:endParaRPr lang="en-GB" sz="1500" dirty="0"/>
          </ns1:p>
          <ns1:p>
            <ns1:pPr>
              <ns1:lnSpc>
                <ns1:spcPct val="150000"/>
              </ns1:lnSpc>
            </ns1:pPr>
            <ns1:r>
              <ns1:rPr lang="en-GB" sz="1500" dirty="0"/>
              <ns1:t>#import &lt;react/renderer/components/RTNVideoPlayerSpec/Props.h&gt;</ns1:t>
            </ns1:r>
          </ns1:p>
          <ns1:p>
            <ns1:pPr>
              <ns1:lnSpc>
                <ns1:spcPct val="150000"/>
              </ns1:lnSpc>
            </ns1:pPr>
            <ns1:r>
              <ns1:rPr lang="en-GB" sz="1500" dirty="0"/>
              <ns1:t>#import &lt;react/renderer/components/RTNVideoPlayerSpec/EventEmitters.h&gt;</ns1:t>
            </ns1:r>
            <ns1:r>
              <ns1:rPr lang="en-GB" sz="1500" dirty="0" err="1"/>
              <ns1:t/>
            </ns1:r>
            <ns1:r>
              <ns1:rPr lang="en-GB" sz="1500" dirty="0"/>
              <ns1:t/>
            </ns1:r>
            <ns1:r>
              <ns1:rPr lang="en-GB" sz="1500" dirty="0" err="1"/>
              <ns1:t/>
            </ns1:r>
            <ns1:r>
              <ns1:rPr lang="en-GB" sz="1500" dirty="0"/>
              <ns1:t/>
            </ns1:r>
          </ns1:p>
          <ns1:p>
            <ns1:pPr>
              <ns1:lnSpc>
                <ns1:spcPct val="150000"/>
              </ns1:lnSpc>
            </ns1:pPr>
            <ns1:endParaRPr lang="en-GB" sz="1500" dirty="0"/>
          </ns1:p>
          <ns1:p>
            <ns1:pPr>
              <ns1:lnSpc>
                <ns1:spcPct val="150000"/>
              </ns1:lnSpc>
            </ns1:pPr>
            <ns1:r>
              <ns1:rPr lang="en-GB" sz="1500" dirty="0"/>
              <ns1:t>@interface RTNVideoPlayerView : RCTViewComponentView @end</ns1:t>
            </ns1:r>
            <ns1:r>
              <ns1:rPr lang="en-GB" sz="1500" dirty="0" err="1"/>
              <ns1:t/>
            </ns1:r>
            <ns1:r>
              <ns1:rPr lang="en-GB" sz="1500" dirty="0"/>
              <ns1:t/>
            </ns1:r>
          </ns1:p>
          <ns1:p>
            <ns1:pPr>
              <ns1:lnSpc>
                <ns1:spcPct val="150000"/>
              </ns1:lnSpc>
            </ns1:pPr>
            <ns1:r>
              <ns1:rPr lang="en-GB" sz="1500" dirty="0"/>
              <ns1:t>- (void)updateProps:(Props::Shared const &amp;)props oldProps:(Props::Shared const &amp;)oldProps;</ns1:t>
            </ns1:r>
            <ns1:r>
              <ns1:rPr lang="en-GB" sz="1500" dirty="0" err="1"/>
              <ns1:t/>
            </ns1:r>
            <ns1:r>
              <ns1:rPr lang="en-GB" sz="1500" dirty="0"/>
              <ns1:t/>
            </ns1:r>
            <ns1:r>
              <ns1:rPr lang="en-GB" sz="1500" dirty="0" err="1"/>
              <ns1:t/>
            </ns1:r>
            <ns1:r>
              <ns1:rPr lang="en-GB" sz="1500" dirty="0"/>
              <ns1:t/>
            </ns1:r>
          </ns1:p>
          <ns1:p>
            <ns1:pPr>
              <ns1:lnSpc>
                <ns1:spcPct val="150000"/>
              </ns1:lnSpc>
            </ns1:pPr>
            <ns1:endParaRPr lang="en-GB" sz="1500" dirty="0"/>
          </ns1:p>
          <ns1:p>
            <ns1:pPr>
              <ns1:lnSpc>
                <ns1:spcPct val="150000"/>
              </ns1:lnSpc>
            </ns1:pPr>
            <ns1:r>
              <ns1:rPr lang="en-GB" sz="1500" dirty="0"/>
              <ns1:t>- (void)handleCommand:(const NSString *)commandName args:(const NSArray *)args;</ns1:t>
            </ns1:r>
            <ns1:r>
              <ns1:rPr lang="en-GB" sz="1500" dirty="0" err="1"/>
              <ns1:t/>
            </ns1:r>
            <ns1:r>
              <ns1:rPr lang="en-GB" sz="1500" dirty="0"/>
              <ns1:t/>
            </ns1:r>
          </ns1:p>
          <ns1:p>
            <ns1:pPr>
              <ns1:lnSpc>
                <ns1:spcPct val="150000"/>
              </ns1:lnSpc>
            </ns1:pPr>
            <ns1:r>
              <ns1:rPr lang="en-GB" sz="1500" dirty="0"/>
              <ns1:t>// Create Swift UIView and set as contentView</ns1:t>
            </ns1:r>
            <ns1:r>
              <ns1:rPr lang="en-GB" sz="1500" dirty="0" err="1"/>
              <ns1:t/>
            </ns1:r>
            <ns1:r>
              <ns1:rPr lang="en-GB" sz="1500" dirty="0"/>
              <ns1:t/>
            </ns1:r>
            <ns1:r>
              <ns1:rPr lang="en-GB" sz="1500" dirty="0" err="1"/>
              <ns1:t/>
            </ns1:r>
            <ns1:r>
              <ns1:rPr lang="en-GB" sz="1500" dirty="0"/>
              <ns1:t/>
            </ns1:r>
          </ns1:p>
          <ns1:p>
            <ns1:pPr>
              <ns1:lnSpc>
                <ns1:spcPct val="150000"/>
              </ns1:lnSpc>
            </ns1:pPr>
            <ns1:endParaRPr lang="en-GB" sz="1500" dirty="0"/>
          </ns1:p>
          <ns1:p>
            <ns1:pPr>
              <ns1:lnSpc>
                <ns1:spcPct val="150000"/>
              </ns1:lnSpc>
            </ns1:pPr>
            <ns1:r>
              <ns1:rPr lang="en-GB" sz="1500" dirty="0"/>
              <ns1:t>// Register via thirdPartyFabricComponents in AppDelegate</ns1:t>
            </ns1:r>
            <ns1:endParaRPr lang="en-UA" sz="1500" dirty="0"/>
          </ns1:p>
        </ns0:txBody>
      </ns0:sp>
    </ns0:spTree>
    <ns0:extLst>
      <ns0:ext uri="{BB962C8B-B14F-4D97-AF65-F5344CB8AC3E}">
        <ns3:creationId val="2737265053"/>
      </ns0:ext>
    </ns0:extLst>
  </ns0:cSld>
  <ns0:clrMapOvr>
    <ns1:masterClrMapping/>
  </ns0:clrMapOvr>
  <ns0:transition/>
</ns0:sld>
</file>

<file path=ppt/slides/slide11.xml><?xml version="1.0" encoding="utf-8"?>
<ns0:sld xmlns:ns0="http://schemas.openxmlformats.org/presentationml/2006/main" xmlns:ns1="http://schemas.openxmlformats.org/drawingml/2006/main" xmlns:ns2="http://schemas.microsoft.com/office/drawing/2014/main" xmlns:ns3="http://schemas.microsoft.com/office/powerpoint/2010/main">
  <ns0:cSld>
    <ns0:spTree>
      <ns0:nvGrpSpPr>
        <ns0:cNvPr id="1" name="">
          <ns1:extLst>
            <ns1:ext uri="{FF2B5EF4-FFF2-40B4-BE49-F238E27FC236}">
              <ns2:creationId id="{F51A9104-A80C-479A-5944-E0125234C9EA}"/>
            </ns1:ext>
          </ns1:extLst>
        </ns0:cNvPr>
        <ns0:cNvGrpSpPr/>
        <ns0:nvPr/>
      </ns0:nvGrpSpPr>
      <ns0:grpSpPr>
        <ns1:xfrm>
          <ns1:off x="0" y="0"/>
          <ns1:ext cx="0" cy="0"/>
          <ns1:chOff x="0" y="0"/>
          <ns1:chExt cx="0" cy="0"/>
        </ns1:xfrm>
      </ns0:grpSpPr>
      <ns0:sp>
        <ns0:nvSpPr>
          <ns0:cNvPr id="4" name="Title 3">
            <ns1:extLst>
              <ns1:ext uri="{FF2B5EF4-FFF2-40B4-BE49-F238E27FC236}">
                <ns2:creationId id="{20B734E3-0ED4-96DD-8312-746609BD2EFE}"/>
              </ns1:ext>
            </ns1:extLst>
          </ns0:cNvPr>
          <ns0:cNvSpPr>
            <ns1:spLocks noGrp="1"/>
          </ns0:cNvSpPr>
          <ns0:nvPr>
            <ns0:ph type="title"/>
          </ns0:nvPr>
        </ns0:nvSpPr>
        <ns0:spPr>
          <ns1:xfrm>
            <ns1:off x="1965434" y="551058"/>
            <ns1:ext cx="9217574" cy="738664"/>
          </ns1:xfrm>
        </ns0:spPr>
        <ns0:txBody>
          <ns1:bodyPr/>
          <ns1:lstStyle/>
          <ns1:p>
            <ns1:r>
              <ns1:rPr lang="en-GB" sz="4800" dirty="0" err="1"/>
              <ns1:t>Fabric Native Component - iOS (Swift UIView)</ns1:t>
            </ns1:r>
            <ns1:r>
              <ns1:rPr lang="en-GB" sz="4800" dirty="0"/>
              <ns1:t/>
            </ns1:r>
            <ns1:endParaRPr lang="en-UA" sz="4800" dirty="0"/>
          </ns1:p>
        </ns0:txBody>
      </ns0:sp>
      <ns0:sp>
        <ns0:nvSpPr>
          <ns0:cNvPr id="9" name="TextBox 8">
            <ns1:extLst>
              <ns1:ext uri="{FF2B5EF4-FFF2-40B4-BE49-F238E27FC236}">
                <ns2:creationId id="{B978BD3C-FF08-4274-CAD5-02D604B8B3BE}"/>
              </ns1:ext>
            </ns1:extLst>
          </ns0:cNvPr>
          <ns0:cNvSpPr txBox="1"/>
          <ns0:nvPr/>
        </ns0:nvSpPr>
        <ns0:spPr>
          <ns1:xfrm>
            <ns1:off x="542347" y="1587061"/>
            <ns1:ext cx="8675225" cy="4247317"/>
          </ns1:xfrm>
          <ns1:prstGeom prst="rect">
            <ns1:avLst/>
          </ns1:prstGeom>
          <ns1:noFill/>
        </ns0:spPr>
        <ns0:txBody>
          <ns1:bodyPr wrap="square">
            <ns1:spAutoFit/>
          </ns1:bodyPr>
          <ns1:lstStyle/>
          <ns1:p>
            <ns1:r>
              <ns1:rPr lang="en-GB" sz="1500" dirty="0"/>
              <ns1:t>import UIKit</ns1:t>
            </ns1:r>
            <ns1:r>
              <ns1:rPr lang="en-GB" sz="1500" dirty="0" err="1"/>
              <ns1:t/>
            </ns1:r>
            <ns1:endParaRPr lang="en-GB" sz="1500" dirty="0"/>
          </ns1:p>
          <ns1:p>
            <ns1:r>
              <ns1:rPr lang="en-GB" sz="1500" dirty="0"/>
              <ns1:t>import AVKit</ns1:t>
            </ns1:r>
            <ns1:r>
              <ns1:rPr lang="en-GB" sz="1500" dirty="0" err="1"/>
              <ns1:t/>
            </ns1:r>
            <ns1:r>
              <ns1:rPr lang="en-GB" sz="1500" dirty="0"/>
              <ns1:t/>
            </ns1:r>
          </ns1:p>
          <ns1:p>
            <ns1:endParaRPr lang="en-GB" sz="1500" dirty="0"/>
          </ns1:p>
          <ns1:p>
            <ns1:r>
              <ns1:rPr lang="en-GB" sz="1500" dirty="0"/>
              <ns1:t>@objc(RTNVideoPlayerViewSwift)</ns1:t>
            </ns1:r>
            <ns1:r>
              <ns1:rPr lang="en-GB" sz="1500" dirty="0" err="1"/>
              <ns1:t/>
            </ns1:r>
            <ns1:r>
              <ns1:rPr lang="en-GB" sz="1500" dirty="0"/>
              <ns1:t/>
            </ns1:r>
            <ns1:r>
              <ns1:rPr lang="en-GB" sz="1500" dirty="0" err="1"/>
              <ns1:t/>
            </ns1:r>
            <ns1:r>
              <ns1:rPr lang="en-GB" sz="1500" dirty="0"/>
              <ns1:t/>
            </ns1:r>
          </ns1:p>
          <ns1:p>
            <ns1:r>
              <ns1:rPr lang="en-GB" sz="1500" dirty="0"/>
              <ns1:t>final class RTNVideoPlayerViewSwift: UIView {</ns1:t>
            </ns1:r>
            <ns1:r>
              <ns1:rPr lang="en-GB" sz="1500" dirty="0" err="1"/>
              <ns1:t/>
            </ns1:r>
            <ns1:r>
              <ns1:rPr lang="en-GB" sz="1500" dirty="0"/>
              <ns1:t/>
            </ns1:r>
          </ns1:p>
          <ns1:p>
            <ns1:r>
              <ns1:rPr lang="en-GB" sz="1500" dirty="0"/>
              <ns1:t>  private var player: AVPlayer?</ns1:t>
            </ns1:r>
          </ns1:p>
          <ns1:p>
            <ns1:endParaRPr lang="en-GB" sz="1500" dirty="0"/>
          </ns1:p>
          <ns1:p>
            <ns1:r>
              <ns1:rPr lang="en-GB" sz="1500" dirty="0"/>
              <ns1:t>  @objc var sourceUrl: NSString = "" { didSet { setupPlayer() } }</ns1:t>
            </ns1:r>
          </ns1:p>
          <ns1:p>
            <ns1:r>
              <ns1:rPr lang="en-GB" sz="1500" dirty="0"/>
              <ns1:t>  @objc var paused: Bool = false { didSet { paused ? player?.pause() : player?.play() } }</ns1:t>
            </ns1:r>
            <ns1:r>
              <ns1:rPr lang="en-GB" sz="1500" dirty="0" err="1"/>
              <ns1:t/>
            </ns1:r>
            <ns1:r>
              <ns1:rPr lang="en-GB" sz="1500" dirty="0"/>
              <ns1:t/>
            </ns1:r>
            <ns1:r>
              <ns1:rPr lang="en-GB" sz="1500" dirty="0" err="1"/>
              <ns1:t/>
            </ns1:r>
            <ns1:r>
              <ns1:rPr lang="en-GB" sz="1500" dirty="0"/>
              <ns1:t/>
            </ns1:r>
            <ns1:r>
              <ns1:rPr lang="en-GB" sz="1500" dirty="0" err="1"/>
              <ns1:t/>
            </ns1:r>
            <ns1:r>
              <ns1:rPr lang="en-GB" sz="1500" dirty="0"/>
              <ns1:t/>
            </ns1:r>
          </ns1:p>
          <ns1:p>
            <ns1:r>
              <ns1:rPr lang="en-GB" sz="1500" dirty="0"/>
              <ns1:t>  @objc var onVideoProgress: (([String: Any]) -&gt; Void)?</ns1:t>
            </ns1:r>
            <ns1:r>
              <ns1:rPr lang="en-GB" sz="1500" dirty="0" err="1"/>
              <ns1:t/>
            </ns1:r>
            <ns1:r>
              <ns1:rPr lang="en-GB" sz="1500" dirty="0"/>
              <ns1:t/>
            </ns1:r>
          </ns1:p>
          <ns1:p>
            <ns1:r>
              <ns1:rPr lang="en-GB" sz="1500" dirty="0"/>
              <ns1:t>  @objc var onVideoEnd: (([String: Any]) -&gt; Void)?</ns1:t>
            </ns1:r>
          </ns1:p>
          <ns1:p>
            <ns1:r>
              <ns1:rPr lang="en-GB" sz="1500" dirty="0"/>
              <ns1:t>  @objc func play() { player?.play() }</ns1:t>
            </ns1:r>
          </ns1:p>
          <ns1:p>
            <ns1:r>
              <ns1:rPr lang="en-GB" sz="1500" dirty="0"/>
              <ns1:t>  @objc func pause() { player?.pause() }</ns1:t>
            </ns1:r>
          </ns1:p>
          <ns1:p>
            <ns1:endParaRPr lang="en-GB" sz="1500" dirty="0"/>
          </ns1:p>
          <ns1:p>
            <ns1:r>
              <ns1:rPr lang="en-GB" sz="1500" dirty="0"/>
              <ns1:t>  @objc func seekTo(_ time: Double) { player?.seek(to: .init(seconds: time, preferredTimescale: 1000)) }</ns1:t>
            </ns1:r>
          </ns1:p>
          <ns1:p>
            <ns1:r>
              <ns1:rPr lang="en-GB" sz="1500" dirty="0"/>
              <ns1:t>  private func setupPlayer() { /* AVPlayerLayer */ }</ns1:t>
            </ns1:r>
            <ns1:r>
              <ns1:rPr lang="en-GB" sz="1500" dirty="0" err="1"/>
              <ns1:t/>
            </ns1:r>
            <ns1:r>
              <ns1:rPr lang="en-GB" sz="1500" dirty="0"/>
              <ns1:t/>
            </ns1:r>
            <ns1:r>
              <ns1:rPr lang="en-GB" sz="1500" dirty="0" err="1"/>
              <ns1:t/>
            </ns1:r>
            <ns1:r>
              <ns1:rPr lang="en-GB" sz="1500" dirty="0"/>
              <ns1:t/>
            </ns1:r>
            <ns1:r>
              <ns1:rPr lang="en-GB" sz="1500" dirty="0" err="1"/>
              <ns1:t/>
            </ns1:r>
            <ns1:r>
              <ns1:rPr lang="en-GB" sz="1500" dirty="0"/>
              <ns1:t/>
            </ns1:r>
          </ns1:p>
          <ns1:p>
            <ns1:r>
              <ns1:rPr lang="en-GB" sz="1500" dirty="0"/>
              <ns1:t>  private func sendProgress() { onVideoProgress?(/* payload */) }</ns1:t>
            </ns1:r>
            <ns1:r>
              <ns1:rPr lang="en-GB" sz="1500" dirty="0" err="1"/>
              <ns1:t/>
            </ns1:r>
            <ns1:r>
              <ns1:rPr lang="en-GB" sz="1500" dirty="0"/>
              <ns1:t/>
            </ns1:r>
          </ns1:p>
          <ns1:p>
            <ns1:r>
              <ns1:rPr lang="en-GB" sz="1500" dirty="0"/>
              <ns1:t>}</ns1:t>
            </ns1:r>
            <ns1:endParaRPr lang="en-UA" sz="1500" dirty="0"/>
          </ns1:p>
        </ns0:txBody>
      </ns0:sp>
    </ns0:spTree>
    <ns0:extLst>
      <ns0:ext uri="{BB962C8B-B14F-4D97-AF65-F5344CB8AC3E}">
        <ns3:creationId val="936297402"/>
      </ns0:ext>
    </ns0:extLst>
  </ns0:cSld>
  <ns0:clrMapOvr>
    <ns1:masterClrMapping/>
  </ns0:clrMapOvr>
  <ns0:transition/>
</ns0:sld>
</file>

<file path=ppt/slides/slide12.xml><?xml version="1.0" encoding="utf-8"?>
<ns0:sld xmlns:ns0="http://schemas.openxmlformats.org/presentationml/2006/main" xmlns:ns1="http://schemas.openxmlformats.org/drawingml/2006/main" xmlns:ns2="http://schemas.microsoft.com/office/drawing/2014/main" xmlns:ns3="http://schemas.microsoft.com/office/powerpoint/2010/main">
  <ns0:cSld>
    <ns0:spTree>
      <ns0:nvGrpSpPr>
        <ns0:cNvPr id="1" name="">
          <ns1:extLst>
            <ns1:ext uri="{FF2B5EF4-FFF2-40B4-BE49-F238E27FC236}">
              <ns2:creationId id="{2F08AF2F-2DB1-DEBA-22AC-A5DCE5DDD76F}"/>
            </ns1:ext>
          </ns1:extLst>
        </ns0:cNvPr>
        <ns0:cNvGrpSpPr/>
        <ns0:nvPr/>
      </ns0:nvGrpSpPr>
      <ns0:grpSpPr>
        <ns1:xfrm>
          <ns1:off x="0" y="0"/>
          <ns1:ext cx="0" cy="0"/>
          <ns1:chOff x="0" y="0"/>
          <ns1:chExt cx="0" cy="0"/>
        </ns1:xfrm>
      </ns0:grpSpPr>
      <ns0:sp>
        <ns0:nvSpPr>
          <ns0:cNvPr id="4" name="Title 3">
            <ns1:extLst>
              <ns1:ext uri="{FF2B5EF4-FFF2-40B4-BE49-F238E27FC236}">
                <ns2:creationId id="{FE17D0D6-B90B-9777-224F-4399374F018C}"/>
              </ns1:ext>
            </ns1:extLst>
          </ns0:cNvPr>
          <ns0:cNvSpPr>
            <ns1:spLocks noGrp="1"/>
          </ns0:cNvSpPr>
          <ns0:nvPr>
            <ns0:ph type="title"/>
          </ns0:nvPr>
        </ns0:nvSpPr>
        <ns0:spPr>
          <ns1:xfrm>
            <ns1:off x="1965434" y="551058"/>
            <ns1:ext cx="9217574" cy="738664"/>
          </ns1:xfrm>
        </ns0:spPr>
        <ns0:txBody>
          <ns1:bodyPr/>
          <ns1:lstStyle/>
          <ns1:p>
            <ns1:r>
              <ns1:rPr lang="en-GB" sz="4800" dirty="0" err="1"/>
              <ns1:t>Fabric Native Component - Android (ViewManager)</ns1:t>
            </ns1:r>
            <ns1:r>
              <ns1:rPr lang="en-GB" sz="4800" dirty="0"/>
              <ns1:t/>
            </ns1:r>
            <ns1:endParaRPr lang="en-UA" sz="4800" dirty="0"/>
          </ns1:p>
        </ns0:txBody>
      </ns0:sp>
      <ns0:sp>
        <ns0:nvSpPr>
          <ns0:cNvPr id="9" name="TextBox 8">
            <ns1:extLst>
              <ns1:ext uri="{FF2B5EF4-FFF2-40B4-BE49-F238E27FC236}">
                <ns2:creationId id="{91482442-E71A-55EC-D2B9-F020BB7454FE}"/>
              </ns1:ext>
            </ns1:extLst>
          </ns0:cNvPr>
          <ns0:cNvSpPr txBox="1"/>
          <ns0:nvPr/>
        </ns0:nvSpPr>
        <ns0:spPr>
          <ns1:xfrm>
            <ns1:off x="542347" y="1587061"/>
            <ns1:ext cx="8675225" cy="3323987"/>
          </ns1:xfrm>
          <ns1:prstGeom prst="rect">
            <ns1:avLst/>
          </ns1:prstGeom>
          <ns1:noFill/>
        </ns0:spPr>
        <ns0:txBody>
          <ns1:bodyPr wrap="square">
            <ns1:spAutoFit/>
          </ns1:bodyPr>
          <ns1:lstStyle/>
          <ns1:p>
            <ns1:r>
              <ns1:rPr lang="en-GB" sz="1500" dirty="0"/>
              <ns1:t>class RTNVideoPlayerManager : SimpleViewManager&lt;RTNVideoPlayerView&gt;(),</ns1:t>
            </ns1:r>
            <ns1:r>
              <ns1:rPr lang="en-GB" sz="1500" dirty="0" err="1"/>
              <ns1:t/>
            </ns1:r>
            <ns1:r>
              <ns1:rPr lang="en-GB" sz="1500" dirty="0"/>
              <ns1:t/>
            </ns1:r>
            <ns1:r>
              <ns1:rPr lang="en-GB" sz="1500" dirty="0" err="1"/>
              <ns1:t/>
            </ns1:r>
            <ns1:r>
              <ns1:rPr lang="en-GB" sz="1500" dirty="0"/>
              <ns1:t/>
            </ns1:r>
            <ns1:r>
              <ns1:rPr lang="en-GB" sz="1500" dirty="0" err="1"/>
              <ns1:t/>
            </ns1:r>
            <ns1:r>
              <ns1:rPr lang="en-GB" sz="1500" dirty="0"/>
              <ns1:t/>
            </ns1:r>
          </ns1:p>
          <ns1:p>
            <ns1:r>
              <ns1:rPr lang="en-GB" sz="1500" dirty="0"/>
              <ns1:t>  RTNVideoPlayerManagerInterface&lt;RTNVideoPlayerView&gt; {</ns1:t>
            </ns1:r>
            <ns1:r>
              <ns1:rPr lang="en-GB" sz="1500" dirty="0" err="1"/>
              <ns1:t/>
            </ns1:r>
            <ns1:endParaRPr lang="en-GB" sz="1500" dirty="0"/>
          </ns1:p>
          <ns1:p>
            <ns1:r>
              <ns1:rPr lang="en-GB" sz="1500" dirty="0"/>
              <ns1:t>  private val delegate = RTNVideoPlayerManagerDelegate(this)</ns1:t>
            </ns1:r>
            <ns1:r>
              <ns1:rPr lang="en-GB" sz="1500" dirty="0" err="1"/>
              <ns1:t/>
            </ns1:r>
            <ns1:r>
              <ns1:rPr lang="en-GB" sz="1500" dirty="0"/>
              <ns1:t/>
            </ns1:r>
            <ns1:r>
              <ns1:rPr lang="en-GB" sz="1500" dirty="0" err="1"/>
              <ns1:t/>
            </ns1:r>
            <ns1:r>
              <ns1:rPr lang="en-GB" sz="1500" dirty="0"/>
              <ns1:t/>
            </ns1:r>
          </ns1:p>
          <ns1:p>
            <ns1:endParaRPr lang="en-GB" sz="1500" dirty="0"/>
          </ns1:p>
          <ns1:p>
            <ns1:r>
              <ns1:rPr lang="en-GB" sz="1500" dirty="0"/>
              <ns1:t>  override fun getName() = "RTNVideoPlayer"</ns1:t>
            </ns1:r>
            <ns1:r>
              <ns1:rPr lang="en-GB" sz="1500" dirty="0" err="1"/>
              <ns1:t/>
            </ns1:r>
            <ns1:r>
              <ns1:rPr lang="en-GB" sz="1500" dirty="0"/>
              <ns1:t/>
            </ns1:r>
            <ns1:r>
              <ns1:rPr lang="en-GB" sz="1500" dirty="0" err="1"/>
              <ns1:t/>
            </ns1:r>
            <ns1:r>
              <ns1:rPr lang="en-GB" sz="1500" dirty="0"/>
              <ns1:t/>
            </ns1:r>
            <ns1:r>
              <ns1:rPr lang="en-GB" sz="1500" dirty="0" err="1"/>
              <ns1:t/>
            </ns1:r>
            <ns1:r>
              <ns1:rPr lang="en-GB" sz="1500" dirty="0"/>
              <ns1:t/>
            </ns1:r>
          </ns1:p>
          <ns1:p>
            <ns1:r>
              <ns1:rPr lang="en-GB" sz="1500" dirty="0"/>
              <ns1:t>  override fun getDelegate() = delegate</ns1:t>
            </ns1:r>
            <ns1:r>
              <ns1:rPr lang="en-GB" sz="1500" dirty="0" err="1"/>
              <ns1:t/>
            </ns1:r>
            <ns1:r>
              <ns1:rPr lang="en-GB" sz="1500" dirty="0"/>
              <ns1:t/>
            </ns1:r>
          </ns1:p>
          <ns1:p>
            <ns1:r>
              <ns1:rPr lang="en-GB" sz="1500" dirty="0"/>
              <ns1:t>  override fun createViewInstance(c: ThemedReactContext) = RTNVideoPlayerView(c)</ns1:t>
            </ns1:r>
          </ns1:p>
          <ns1:p>
            <ns1:endParaRPr lang="en-GB" sz="1500" dirty="0"/>
          </ns1:p>
          <ns1:p>
            <ns1:r>
              <ns1:rPr lang="en-GB" sz="1500" dirty="0"/>
              <ns1:t>  @ReactProp(name = "sourceUrl") override fun setSourceUrl(v: RTNVideoPlayerView, url: String?) = v.setSourceUrl(url)</ns1:t>
            </ns1:r>
            <ns1:r>
              <ns1:rPr lang="en-GB" sz="1500" dirty="0" err="1"/>
              <ns1:t/>
            </ns1:r>
            <ns1:r>
              <ns1:rPr lang="en-GB" sz="1500" dirty="0"/>
              <ns1:t/>
            </ns1:r>
          </ns1:p>
          <ns1:p>
            <ns1:r>
              <ns1:rPr lang="en-GB" sz="1500" dirty="0"/>
              <ns1:t>  @ReactProp(name = "paused") override fun setPaused(v: RTNVideoPlayerView, paused: Boolean) = v.setPaused(paused)</ns1:t>
            </ns1:r>
            <ns1:r>
              <ns1:rPr lang="en-GB" sz="1500" dirty="0" err="1"/>
              <ns1:t/>
            </ns1:r>
            <ns1:r>
              <ns1:rPr lang="en-GB" sz="1500" dirty="0"/>
              <ns1:t/>
            </ns1:r>
            <ns1:r>
              <ns1:rPr lang="en-GB" sz="1500" dirty="0" err="1"/>
              <ns1:t/>
            </ns1:r>
            <ns1:r>
              <ns1:rPr lang="en-GB" sz="1500" dirty="0"/>
              <ns1:t/>
            </ns1:r>
          </ns1:p>
          <ns1:p>
            <ns1:r>
              <ns1:rPr lang="en-GB" sz="1500" dirty="0"/>
              <ns1:t>  // Events: register topVideoProgress/topVideoEnd</ns1:t>
            </ns1:r>
            <ns1:r>
              <ns1:rPr lang="en-GB" sz="1500" dirty="0" err="1"/>
              <ns1:t/>
            </ns1:r>
            <ns1:r>
              <ns1:rPr lang="en-GB" sz="1500" dirty="0"/>
              <ns1:t/>
            </ns1:r>
            <ns1:r>
              <ns1:rPr lang="en-GB" sz="1500" dirty="0" err="1"/>
              <ns1:t/>
            </ns1:r>
            <ns1:r>
              <ns1:rPr lang="en-GB" sz="1500" dirty="0"/>
              <ns1:t/>
            </ns1:r>
            <ns1:r>
              <ns1:rPr lang="en-GB" sz="1500" dirty="0" err="1"/>
              <ns1:t/>
            </ns1:r>
            <ns1:r>
              <ns1:rPr lang="en-GB" sz="1500" dirty="0"/>
              <ns1:t/>
            </ns1:r>
          </ns1:p>
          <ns1:p>
            <ns1:r>
              <ns1:rPr lang="en-GB" sz="1500" dirty="0"/>
              <ns1:t>  // Commands: play/pause/seekTo via generated interface</ns1:t>
            </ns1:r>
            <ns1:r>
              <ns1:rPr lang="en-GB" sz="1500" dirty="0" err="1"/>
              <ns1:t/>
            </ns1:r>
            <ns1:r>
              <ns1:rPr lang="en-GB" sz="1500" dirty="0"/>
              <ns1:t/>
            </ns1:r>
            <ns1:r>
              <ns1:rPr lang="en-GB" sz="1500" dirty="0" err="1"/>
              <ns1:t/>
            </ns1:r>
            <ns1:r>
              <ns1:rPr lang="en-GB" sz="1500" dirty="0"/>
              <ns1:t/>
            </ns1:r>
          </ns1:p>
          <ns1:p>
            <ns1:r>
              <ns1:rPr lang="en-GB" sz="1500" dirty="0"/>
              <ns1:t>}</ns1:t>
            </ns1:r>
          </ns1:p>
          <ns1:p>
            <ns1:r>
              <ns1:rPr lang="en-GB" sz="1500" dirty="0"/>
              <ns1:t>(Register package / autolinking)</ns1:t>
            </ns1:r>
            <ns1:endParaRPr lang="en-UA" sz="1500" dirty="0"/>
          </ns1:p>
        </ns0:txBody>
      </ns0:sp>
    </ns0:spTree>
    <ns0:extLst>
      <ns0:ext uri="{BB962C8B-B14F-4D97-AF65-F5344CB8AC3E}">
        <ns3:creationId val="211514154"/>
      </ns0:ext>
    </ns0:extLst>
  </ns0:cSld>
  <ns0:clrMapOvr>
    <ns1:masterClrMapping/>
  </ns0:clrMapOvr>
  <ns0:transition/>
</ns0:sld>
</file>

<file path=ppt/slides/slide13.xml><?xml version="1.0" encoding="utf-8"?>
<ns0:sld xmlns:ns0="http://schemas.openxmlformats.org/presentationml/2006/main" xmlns:ns1="http://schemas.openxmlformats.org/drawingml/2006/main" xmlns:ns2="http://schemas.microsoft.com/office/drawing/2014/main" xmlns:ns3="http://schemas.microsoft.com/office/powerpoint/2010/main">
  <ns0:cSld>
    <ns0:spTree>
      <ns0:nvGrpSpPr>
        <ns0:cNvPr id="1" name="">
          <ns1:extLst>
            <ns1:ext uri="{FF2B5EF4-FFF2-40B4-BE49-F238E27FC236}">
              <ns2:creationId id="{5F5FCA85-57CF-F8CC-678A-CE98A4AF1E8D}"/>
            </ns1:ext>
          </ns1:extLst>
        </ns0:cNvPr>
        <ns0:cNvGrpSpPr/>
        <ns0:nvPr/>
      </ns0:nvGrpSpPr>
      <ns0:grpSpPr>
        <ns1:xfrm>
          <ns1:off x="0" y="0"/>
          <ns1:ext cx="0" cy="0"/>
          <ns1:chOff x="0" y="0"/>
          <ns1:chExt cx="0" cy="0"/>
        </ns1:xfrm>
      </ns0:grpSpPr>
      <ns0:sp>
        <ns0:nvSpPr>
          <ns0:cNvPr id="4" name="Title 3">
            <ns1:extLst>
              <ns1:ext uri="{FF2B5EF4-FFF2-40B4-BE49-F238E27FC236}">
                <ns2:creationId id="{4F47C9B3-D599-4B99-C83C-0C1400A19554}"/>
              </ns1:ext>
            </ns1:extLst>
          </ns0:cNvPr>
          <ns0:cNvSpPr>
            <ns1:spLocks noGrp="1"/>
          </ns0:cNvSpPr>
          <ns0:nvPr>
            <ns0:ph type="title"/>
          </ns0:nvPr>
        </ns0:nvSpPr>
        <ns0:spPr>
          <ns1:xfrm>
            <ns1:off x="1965434" y="551058"/>
            <ns1:ext cx="9217574" cy="738664"/>
          </ns1:xfrm>
        </ns0:spPr>
        <ns0:txBody>
          <ns1:bodyPr/>
          <ns1:lstStyle/>
          <ns1:p>
            <ns1:r>
              <ns1:rPr lang="en-GB" sz="4800" dirty="0" err="1"/>
              <ns1:t>Fabric Native Component - Android (View)</ns1:t>
            </ns1:r>
            <ns1:r>
              <ns1:rPr lang="en-GB" sz="4800" dirty="0"/>
              <ns1:t/>
            </ns1:r>
            <ns1:endParaRPr lang="en-UA" sz="4800" dirty="0"/>
          </ns1:p>
        </ns0:txBody>
      </ns0:sp>
      <ns0:sp>
        <ns0:nvSpPr>
          <ns0:cNvPr id="9" name="TextBox 8">
            <ns1:extLst>
              <ns1:ext uri="{FF2B5EF4-FFF2-40B4-BE49-F238E27FC236}">
                <ns2:creationId id="{6AD892F0-E13D-4705-5C54-172561DB9637}"/>
              </ns1:ext>
            </ns1:extLst>
          </ns0:cNvPr>
          <ns0:cNvSpPr txBox="1"/>
          <ns0:nvPr/>
        </ns0:nvSpPr>
        <ns0:spPr>
          <ns1:xfrm>
            <ns1:off x="542347" y="1587061"/>
            <ns1:ext cx="8675225" cy="3554819"/>
          </ns1:xfrm>
          <ns1:prstGeom prst="rect">
            <ns1:avLst/>
          </ns1:prstGeom>
          <ns1:noFill/>
        </ns0:spPr>
        <ns0:txBody>
          <ns1:bodyPr wrap="square">
            <ns1:spAutoFit/>
          </ns1:bodyPr>
          <ns1:lstStyle/>
          <ns1:p>
            <ns1:r>
              <ns1:rPr lang="en-GB" sz="1500" dirty="0"/>
              <ns1:t>import androidx.media3.exoplayer.ExoPlayer</ns1:t>
            </ns1:r>
            <ns1:r>
              <ns1:rPr lang="en-GB" sz="1500" dirty="0" err="1"/>
              <ns1:t/>
            </ns1:r>
            <ns1:r>
              <ns1:rPr lang="en-GB" sz="1500" dirty="0"/>
              <ns1:t/>
            </ns1:r>
          </ns1:p>
          <ns1:p>
            <ns1:endParaRPr lang="en-GB" sz="1500" dirty="0"/>
          </ns1:p>
          <ns1:p>
            <ns1:r>
              <ns1:rPr lang="en-GB" sz="1500" dirty="0"/>
              <ns1:t>import androidx.media3.ui.PlayerView</ns1:t>
            </ns1:r>
            <ns1:r>
              <ns1:rPr lang="en-GB" sz="1500" dirty="0" err="1"/>
              <ns1:t/>
            </ns1:r>
            <ns1:r>
              <ns1:rPr lang="en-GB" sz="1500" dirty="0"/>
              <ns1:t/>
            </ns1:r>
            <ns1:r>
              <ns1:rPr lang="en-GB" sz="1500" dirty="0" err="1"/>
              <ns1:t/>
            </ns1:r>
            <ns1:r>
              <ns1:rPr lang="en-GB" sz="1500" dirty="0"/>
              <ns1:t/>
            </ns1:r>
          </ns1:p>
          <ns1:p>
            <ns1:r>
              <ns1:rPr lang="en-GB" sz="1500" dirty="0"/>
              <ns1:t>class RTNVideoPlayerView(ctx: Context) : FrameLayout(ctx) {</ns1:t>
            </ns1:r>
            <ns1:r>
              <ns1:rPr lang="en-GB" sz="1500" dirty="0" err="1"/>
              <ns1:t/>
            </ns1:r>
            <ns1:r>
              <ns1:rPr lang="en-GB" sz="1500" dirty="0"/>
              <ns1:t/>
            </ns1:r>
          </ns1:p>
          <ns1:p>
            <ns1:r>
              <ns1:rPr lang="en-GB" sz="1500" dirty="0"/>
              <ns1:t>  private var player: ExoPlayer? = null</ns1:t>
            </ns1:r>
            <ns1:r>
              <ns1:rPr lang="en-GB" sz="1500" dirty="0" err="1"/>
              <ns1:t/>
            </ns1:r>
            <ns1:r>
              <ns1:rPr lang="en-GB" sz="1500" dirty="0"/>
              <ns1:t/>
            </ns1:r>
          </ns1:p>
          <ns1:p>
            <ns1:endParaRPr lang="en-GB" sz="1500" dirty="0"/>
          </ns1:p>
          <ns1:p>
            <ns1:r>
              <ns1:rPr lang="en-GB" sz="1500" dirty="0"/>
              <ns1:t>  fun setSourceUrl(url: String?) { /* setMediaItem + prepare */ }</ns1:t>
            </ns1:r>
            <ns1:r>
              <ns1:rPr lang="en-GB" sz="1500" dirty="0" err="1"/>
              <ns1:t/>
            </ns1:r>
            <ns1:r>
              <ns1:rPr lang="en-GB" sz="1500" dirty="0"/>
              <ns1:t/>
            </ns1:r>
            <ns1:r>
              <ns1:rPr lang="en-GB" sz="1500" dirty="0" err="1"/>
              <ns1:t/>
            </ns1:r>
            <ns1:r>
              <ns1:rPr lang="en-GB" sz="1500" dirty="0"/>
              <ns1:t/>
            </ns1:r>
          </ns1:p>
          <ns1:p>
            <ns1:r>
              <ns1:rPr lang="en-GB" sz="1500" dirty="0"/>
              <ns1:t>  fun setPaused(paused: Boolean) { player?.playWhenReady = !paused }</ns1:t>
            </ns1:r>
            <ns1:r>
              <ns1:rPr lang="en-GB" sz="1500" dirty="0" err="1"/>
              <ns1:t/>
            </ns1:r>
            <ns1:endParaRPr lang="en-GB" sz="1500" dirty="0"/>
          </ns1:p>
          <ns1:p>
            <ns1:r>
              <ns1:rPr lang="en-GB" sz="1500" dirty="0"/>
              <ns1:t>  fun seekTo(time: Double) { player?.seekTo((time * 1000).toLong()) }</ns1:t>
            </ns1:r>
          </ns1:p>
          <ns1:p>
            <ns1:endParaRPr lang="en-GB" sz="1500" dirty="0"/>
          </ns1:p>
          <ns1:p>
            <ns1:r>
              <ns1:rPr lang="en-GB" sz="1500" dirty="0"/>
              <ns1:t>  private fun emitProgress() {</ns1:t>
            </ns1:r>
          </ns1:p>
          <ns1:p>
            <ns1:r>
              <ns1:rPr lang="en-GB" sz="1500" dirty="0"/>
              <ns1:t>    val dispatcher = UIManagerHelper.getEventDispatcherForReactTag(reactContext, id)</ns1:t>
            </ns1:r>
            <ns1:r>
              <ns1:rPr lang="en-GB" sz="1500" dirty="0" err="1"/>
              <ns1:t/>
            </ns1:r>
            <ns1:r>
              <ns1:rPr lang="en-GB" sz="1500" dirty="0"/>
              <ns1:t/>
            </ns1:r>
            <ns1:r>
              <ns1:rPr lang="en-GB" sz="1500" dirty="0" err="1"/>
              <ns1:t/>
            </ns1:r>
            <ns1:r>
              <ns1:rPr lang="en-GB" sz="1500" dirty="0"/>
              <ns1:t/>
            </ns1:r>
            <ns1:r>
              <ns1:rPr lang="en-GB" sz="1500" dirty="0" err="1"/>
              <ns1:t/>
            </ns1:r>
            <ns1:r>
              <ns1:rPr lang="en-GB" sz="1500" dirty="0"/>
              <ns1:t/>
            </ns1:r>
          </ns1:p>
          <ns1:p>
            <ns1:r>
              <ns1:rPr lang="en-GB" sz="1500" dirty="0"/>
              <ns1:t>    dispatcher?.dispatchEvent(VideoProgressEvent(surfaceId, id, /* payload */))</ns1:t>
            </ns1:r>
            <ns1:r>
              <ns1:rPr lang="en-GB" sz="1500" dirty="0" err="1"/>
              <ns1:t/>
            </ns1:r>
            <ns1:r>
              <ns1:rPr lang="en-GB" sz="1500" dirty="0"/>
              <ns1:t/>
            </ns1:r>
            <ns1:r>
              <ns1:rPr lang="en-GB" sz="1500" dirty="0" err="1"/>
              <ns1:t/>
            </ns1:r>
            <ns1:r>
              <ns1:rPr lang="en-GB" sz="1500" dirty="0"/>
              <ns1:t/>
            </ns1:r>
            <ns1:r>
              <ns1:rPr lang="en-GB" sz="1500" dirty="0" err="1"/>
              <ns1:t/>
            </ns1:r>
            <ns1:r>
              <ns1:rPr lang="en-GB" sz="1500" dirty="0"/>
              <ns1:t/>
            </ns1:r>
          </ns1:p>
          <ns1:p>
            <ns1:r>
              <ns1:rPr lang="en-GB" sz="1500" dirty="0"/>
              <ns1:t>  }</ns1:t>
            </ns1:r>
            <ns1:r>
              <ns1:rPr lang="en-GB" sz="1500" dirty="0" err="1"/>
              <ns1:t/>
            </ns1:r>
            <ns1:r>
              <ns1:rPr lang="en-GB" sz="1500" dirty="0"/>
              <ns1:t/>
            </ns1:r>
            <ns1:r>
              <ns1:rPr lang="en-GB" sz="1500" dirty="0" err="1"/>
              <ns1:t/>
            </ns1:r>
            <ns1:r>
              <ns1:rPr lang="en-GB" sz="1500" dirty="0"/>
              <ns1:t/>
            </ns1:r>
          </ns1:p>
          <ns1:p>
            <ns1:r>
              <ns1:rPr lang="en-GB" sz="1500" dirty="0"/>
              <ns1:t>}</ns1:t>
            </ns1:r>
            <ns1:endParaRPr lang="en-UA" sz="1500" dirty="0"/>
          </ns1:p>
        </ns0:txBody>
      </ns0:sp>
    </ns0:spTree>
    <ns0:extLst>
      <ns0:ext uri="{BB962C8B-B14F-4D97-AF65-F5344CB8AC3E}">
        <ns3:creationId val="2298860430"/>
      </ns0:ext>
    </ns0:extLst>
  </ns0:cSld>
  <ns0:clrMapOvr>
    <ns1:masterClrMapping/>
  </ns0:clrMapOvr>
  <ns0:transition/>
</ns0: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2D65FB-B06B-312C-17A9-D39E33ECB39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E250EFF-60F5-2D53-E7EC-FB2F25570CB8}"/>
              </a:ext>
            </a:extLst>
          </p:cNvPr>
          <p:cNvSpPr>
            <a:spLocks noGrp="1"/>
          </p:cNvSpPr>
          <p:nvPr>
            <p:ph type="title"/>
          </p:nvPr>
        </p:nvSpPr>
        <p:spPr>
          <a:xfrm>
            <a:off x="1965434" y="551058"/>
            <a:ext cx="9217574" cy="738664"/>
          </a:xfrm>
        </p:spPr>
        <p:txBody>
          <a:bodyPr/>
          <a:lstStyle/>
          <a:p>
            <a:r>
              <a:rPr lang="en-GB" sz="4800" dirty="0"/>
              <a:t>Embedding RN in Native Apps</a:t>
            </a:r>
            <a:endParaRPr lang="en-UA" sz="4800" dirty="0"/>
          </a:p>
        </p:txBody>
      </p:sp>
      <p:sp>
        <p:nvSpPr>
          <p:cNvPr id="2" name="Text Placeholder 1">
            <a:extLst>
              <a:ext uri="{FF2B5EF4-FFF2-40B4-BE49-F238E27FC236}">
                <a16:creationId xmlns:a16="http://schemas.microsoft.com/office/drawing/2014/main" id="{A59C2063-B876-90CD-8BEE-23D6A7F02BFF}"/>
              </a:ext>
            </a:extLst>
          </p:cNvPr>
          <p:cNvSpPr>
            <a:spLocks noGrp="1"/>
          </p:cNvSpPr>
          <p:nvPr>
            <p:ph type="body" sz="quarter" idx="11"/>
          </p:nvPr>
        </p:nvSpPr>
        <p:spPr>
          <a:xfrm>
            <a:off x="500305" y="1471448"/>
            <a:ext cx="9505543" cy="4943020"/>
          </a:xfrm>
        </p:spPr>
        <p:txBody>
          <a:bodyPr/>
          <a:lstStyle/>
          <a:p>
            <a:pPr>
              <a:lnSpc>
                <a:spcPct val="150000"/>
              </a:lnSpc>
            </a:pPr>
            <a:r>
              <a:rPr lang="en-GB" b="1" dirty="0"/>
              <a:t>Why would you do this?</a:t>
            </a:r>
          </a:p>
          <a:p>
            <a:pPr marL="285750" indent="-285750">
              <a:lnSpc>
                <a:spcPct val="150000"/>
              </a:lnSpc>
              <a:buFont typeface="Arial" panose="020B0604020202020204" pitchFamily="34" charset="0"/>
              <a:buChar char="•"/>
            </a:pPr>
            <a:r>
              <a:rPr lang="en-GB" dirty="0"/>
              <a:t>Brownfield Apps: Gradually migrating a fully native app to React Native, screen by screen.</a:t>
            </a:r>
          </a:p>
          <a:p>
            <a:pPr marL="285750" indent="-285750">
              <a:lnSpc>
                <a:spcPct val="150000"/>
              </a:lnSpc>
              <a:buFont typeface="Arial" panose="020B0604020202020204" pitchFamily="34" charset="0"/>
              <a:buChar char="•"/>
            </a:pPr>
            <a:r>
              <a:rPr lang="en-GB" dirty="0"/>
              <a:t>Feature Islands: Building a single new feature in React Native within an existing native app.</a:t>
            </a:r>
          </a:p>
          <a:p>
            <a:pPr marL="285750" indent="-285750">
              <a:lnSpc>
                <a:spcPct val="150000"/>
              </a:lnSpc>
              <a:buFont typeface="Arial" panose="020B0604020202020204" pitchFamily="34" charset="0"/>
              <a:buChar char="•"/>
            </a:pPr>
            <a:r>
              <a:rPr lang="en-GB" dirty="0"/>
              <a:t>Reusing Code: You have a complex RN component that you want to use in a native screen.</a:t>
            </a:r>
          </a:p>
          <a:p>
            <a:pPr>
              <a:lnSpc>
                <a:spcPct val="150000"/>
              </a:lnSpc>
            </a:pPr>
            <a:endParaRPr lang="en-GB" b="1" dirty="0"/>
          </a:p>
          <a:p>
            <a:pPr>
              <a:lnSpc>
                <a:spcPct val="150000"/>
              </a:lnSpc>
            </a:pPr>
            <a:r>
              <a:rPr lang="en-GB" b="1" dirty="0"/>
              <a:t>The Core Concept:</a:t>
            </a:r>
          </a:p>
          <a:p>
            <a:pPr marL="285750" indent="-285750">
              <a:lnSpc>
                <a:spcPct val="150000"/>
              </a:lnSpc>
              <a:buFont typeface="Arial" panose="020B0604020202020204" pitchFamily="34" charset="0"/>
              <a:buChar char="•"/>
            </a:pPr>
            <a:r>
              <a:rPr lang="en-GB" dirty="0"/>
              <a:t>iOS: Use </a:t>
            </a:r>
            <a:r>
              <a:rPr lang="en-GB" dirty="0" err="1"/>
              <a:t>RCTReactNativeFactory</a:t>
            </a:r>
            <a:r>
              <a:rPr lang="en-GB" dirty="0"/>
              <a:t> to spin up RN without an </a:t>
            </a:r>
            <a:r>
              <a:rPr lang="en-GB" dirty="0" err="1"/>
              <a:t>AppDelegate</a:t>
            </a:r>
            <a:r>
              <a:rPr lang="en-GB" dirty="0"/>
              <a:t>. Ask it for a Fabric-</a:t>
            </a:r>
            <a:r>
              <a:rPr lang="en-GB" dirty="0" err="1"/>
              <a:t>backe</a:t>
            </a:r>
            <a:r>
              <a:rPr lang="en-GB" dirty="0"/>
              <a:t> root view for a given </a:t>
            </a:r>
            <a:r>
              <a:rPr lang="en-GB" dirty="0" err="1"/>
              <a:t>moduleName</a:t>
            </a:r>
            <a:r>
              <a:rPr lang="en-GB" dirty="0"/>
              <a:t> and (optional) initial props. (RN ≥ 0.78)</a:t>
            </a:r>
          </a:p>
          <a:p>
            <a:pPr marL="285750" indent="-285750">
              <a:lnSpc>
                <a:spcPct val="150000"/>
              </a:lnSpc>
              <a:buFont typeface="Arial" panose="020B0604020202020204" pitchFamily="34" charset="0"/>
              <a:buChar char="•"/>
            </a:pPr>
            <a:r>
              <a:rPr lang="en-GB" dirty="0"/>
              <a:t>Android: Use </a:t>
            </a:r>
            <a:r>
              <a:rPr lang="en-GB" dirty="0" err="1"/>
              <a:t>ReactActivity</a:t>
            </a:r>
            <a:r>
              <a:rPr lang="en-GB" dirty="0"/>
              <a:t> with </a:t>
            </a:r>
            <a:r>
              <a:rPr lang="en-GB" dirty="0" err="1"/>
              <a:t>DefaultReactActivityDelegate</a:t>
            </a:r>
            <a:r>
              <a:rPr lang="en-GB" dirty="0"/>
              <a:t>(..., </a:t>
            </a:r>
            <a:r>
              <a:rPr lang="en-GB" dirty="0" err="1"/>
              <a:t>fabricEnabled</a:t>
            </a:r>
            <a:r>
              <a:rPr lang="en-GB" dirty="0"/>
              <a:t>) for a full-screen host, or </a:t>
            </a:r>
            <a:r>
              <a:rPr lang="en-GB" dirty="0" err="1"/>
              <a:t>ReactFragment</a:t>
            </a:r>
            <a:r>
              <a:rPr lang="en-GB" dirty="0"/>
              <a:t> for embedding inside an existing Activity/Fragment. Configure </a:t>
            </a:r>
            <a:r>
              <a:rPr lang="en-GB" dirty="0" err="1"/>
              <a:t>ReactHost</a:t>
            </a:r>
            <a:r>
              <a:rPr lang="en-GB" dirty="0"/>
              <a:t> in your Application.</a:t>
            </a:r>
          </a:p>
          <a:p>
            <a:pPr marL="285750" indent="-285750">
              <a:lnSpc>
                <a:spcPct val="150000"/>
              </a:lnSpc>
              <a:buFont typeface="Arial" panose="020B0604020202020204" pitchFamily="34" charset="0"/>
              <a:buChar char="•"/>
            </a:pPr>
            <a:r>
              <a:rPr lang="en-GB" dirty="0"/>
              <a:t>JS: </a:t>
            </a:r>
            <a:r>
              <a:rPr lang="en-GB" dirty="0" err="1"/>
              <a:t>AppRegistry.registerComponent</a:t>
            </a:r>
            <a:r>
              <a:rPr lang="en-GB" dirty="0"/>
              <a:t>('</a:t>
            </a:r>
            <a:r>
              <a:rPr lang="en-GB" dirty="0" err="1"/>
              <a:t>MyReactNativeApp</a:t>
            </a:r>
            <a:r>
              <a:rPr lang="en-GB" dirty="0"/>
              <a:t>', ...) is still the contract.</a:t>
            </a:r>
          </a:p>
        </p:txBody>
      </p:sp>
    </p:spTree>
    <p:extLst>
      <p:ext uri="{BB962C8B-B14F-4D97-AF65-F5344CB8AC3E}">
        <p14:creationId xmlns:p14="http://schemas.microsoft.com/office/powerpoint/2010/main" val="378312117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BFAC22-7054-F3CD-59A7-52C431C81E8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B4F829F-B5A7-467B-F33A-9C0C9F949682}"/>
              </a:ext>
            </a:extLst>
          </p:cNvPr>
          <p:cNvSpPr>
            <a:spLocks noGrp="1"/>
          </p:cNvSpPr>
          <p:nvPr>
            <p:ph type="title"/>
          </p:nvPr>
        </p:nvSpPr>
        <p:spPr>
          <a:xfrm>
            <a:off x="1965434" y="551058"/>
            <a:ext cx="9217574" cy="738664"/>
          </a:xfrm>
        </p:spPr>
        <p:txBody>
          <a:bodyPr/>
          <a:lstStyle/>
          <a:p>
            <a:r>
              <a:rPr lang="en-GB" sz="4800" dirty="0"/>
              <a:t>Embedding RN in Native Apps - iOS</a:t>
            </a:r>
            <a:endParaRPr lang="en-UA" sz="4800" dirty="0"/>
          </a:p>
        </p:txBody>
      </p:sp>
      <p:sp>
        <p:nvSpPr>
          <p:cNvPr id="9" name="TextBox 8">
            <a:extLst>
              <a:ext uri="{FF2B5EF4-FFF2-40B4-BE49-F238E27FC236}">
                <a16:creationId xmlns:a16="http://schemas.microsoft.com/office/drawing/2014/main" id="{52317F28-48CE-AF48-0F2E-FCB794AC52B0}"/>
              </a:ext>
            </a:extLst>
          </p:cNvPr>
          <p:cNvSpPr txBox="1"/>
          <p:nvPr/>
        </p:nvSpPr>
        <p:spPr>
          <a:xfrm>
            <a:off x="542347" y="1587061"/>
            <a:ext cx="8675225" cy="4832092"/>
          </a:xfrm>
          <a:prstGeom prst="rect">
            <a:avLst/>
          </a:prstGeom>
          <a:noFill/>
        </p:spPr>
        <p:txBody>
          <a:bodyPr wrap="square">
            <a:spAutoFit/>
          </a:bodyPr>
          <a:lstStyle/>
          <a:p>
            <a:r>
              <a:rPr lang="en-GB" sz="1400" dirty="0"/>
              <a:t>final class </a:t>
            </a:r>
            <a:r>
              <a:rPr lang="en-GB" sz="1400" dirty="0" err="1"/>
              <a:t>RNHostViewController</a:t>
            </a:r>
            <a:r>
              <a:rPr lang="en-GB" sz="1400" dirty="0"/>
              <a:t>: </a:t>
            </a:r>
            <a:r>
              <a:rPr lang="en-GB" sz="1400" dirty="0" err="1"/>
              <a:t>UIViewController</a:t>
            </a:r>
            <a:r>
              <a:rPr lang="en-GB" sz="1400" dirty="0"/>
              <a:t> {</a:t>
            </a:r>
          </a:p>
          <a:p>
            <a:r>
              <a:rPr lang="en-GB" sz="1400" dirty="0"/>
              <a:t>    override </a:t>
            </a:r>
            <a:r>
              <a:rPr lang="en-GB" sz="1400" dirty="0" err="1"/>
              <a:t>func</a:t>
            </a:r>
            <a:r>
              <a:rPr lang="en-GB" sz="1400" dirty="0"/>
              <a:t> </a:t>
            </a:r>
            <a:r>
              <a:rPr lang="en-GB" sz="1400" dirty="0" err="1"/>
              <a:t>viewDidLoad</a:t>
            </a:r>
            <a:r>
              <a:rPr lang="en-GB" sz="1400" dirty="0"/>
              <a:t>() {</a:t>
            </a:r>
          </a:p>
          <a:p>
            <a:r>
              <a:rPr lang="en-GB" sz="1400" dirty="0"/>
              <a:t>        </a:t>
            </a:r>
            <a:r>
              <a:rPr lang="en-GB" sz="1400" dirty="0" err="1"/>
              <a:t>super.viewDidLoad</a:t>
            </a:r>
            <a:r>
              <a:rPr lang="en-GB" sz="1400" dirty="0"/>
              <a:t>()</a:t>
            </a:r>
          </a:p>
          <a:p>
            <a:r>
              <a:rPr lang="en-GB" sz="1400" dirty="0"/>
              <a:t>        let factory = </a:t>
            </a:r>
            <a:r>
              <a:rPr lang="en-GB" sz="1400" dirty="0" err="1"/>
              <a:t>RCTReactNativeFactory</a:t>
            </a:r>
            <a:r>
              <a:rPr lang="en-GB" sz="1400" dirty="0"/>
              <a:t>(delegate: </a:t>
            </a:r>
            <a:r>
              <a:rPr lang="en-GB" sz="1400" dirty="0" err="1"/>
              <a:t>RNFactoryDelegate</a:t>
            </a:r>
            <a:r>
              <a:rPr lang="en-GB" sz="1400" dirty="0"/>
              <a:t>())</a:t>
            </a:r>
          </a:p>
          <a:p>
            <a:r>
              <a:rPr lang="en-GB" sz="1400" dirty="0"/>
              <a:t>        let </a:t>
            </a:r>
            <a:r>
              <a:rPr lang="en-GB" sz="1400" dirty="0" err="1"/>
              <a:t>rootView</a:t>
            </a:r>
            <a:r>
              <a:rPr lang="en-GB" sz="1400" dirty="0"/>
              <a:t> = </a:t>
            </a:r>
            <a:r>
              <a:rPr lang="en-GB" sz="1400" dirty="0" err="1"/>
              <a:t>factory.rootViewFactory.view</a:t>
            </a:r>
            <a:r>
              <a:rPr lang="en-GB" sz="1400" dirty="0"/>
              <a:t>(</a:t>
            </a:r>
          </a:p>
          <a:p>
            <a:r>
              <a:rPr lang="en-GB" sz="1400" dirty="0"/>
              <a:t>            </a:t>
            </a:r>
            <a:r>
              <a:rPr lang="en-GB" sz="1400" dirty="0" err="1"/>
              <a:t>withModuleName</a:t>
            </a:r>
            <a:r>
              <a:rPr lang="en-GB" sz="1400" dirty="0"/>
              <a:t>: "</a:t>
            </a:r>
            <a:r>
              <a:rPr lang="en-GB" sz="1400" dirty="0" err="1"/>
              <a:t>MyReactNativeApp</a:t>
            </a:r>
            <a:r>
              <a:rPr lang="en-GB" sz="1400" dirty="0"/>
              <a:t>",</a:t>
            </a:r>
          </a:p>
          <a:p>
            <a:r>
              <a:rPr lang="en-GB" sz="1400" dirty="0"/>
              <a:t>            </a:t>
            </a:r>
            <a:r>
              <a:rPr lang="en-GB" sz="1400" dirty="0" err="1"/>
              <a:t>initialProperties</a:t>
            </a:r>
            <a:r>
              <a:rPr lang="en-GB" sz="1400" dirty="0"/>
              <a:t>: ["</a:t>
            </a:r>
            <a:r>
              <a:rPr lang="en-GB" sz="1400" dirty="0" err="1"/>
              <a:t>isHosted</a:t>
            </a:r>
            <a:r>
              <a:rPr lang="en-GB" sz="1400" dirty="0"/>
              <a:t>": true]</a:t>
            </a:r>
          </a:p>
          <a:p>
            <a:r>
              <a:rPr lang="en-GB" sz="1400" dirty="0"/>
              <a:t>        )</a:t>
            </a:r>
          </a:p>
          <a:p>
            <a:r>
              <a:rPr lang="en-GB" sz="1400" dirty="0"/>
              <a:t>        </a:t>
            </a:r>
            <a:r>
              <a:rPr lang="en-GB" sz="1400" dirty="0" err="1"/>
              <a:t>view.addSubview</a:t>
            </a:r>
            <a:r>
              <a:rPr lang="en-GB" sz="1400" dirty="0"/>
              <a:t>(</a:t>
            </a:r>
            <a:r>
              <a:rPr lang="en-GB" sz="1400" dirty="0" err="1"/>
              <a:t>rootView</a:t>
            </a:r>
            <a:r>
              <a:rPr lang="en-GB" sz="1400" dirty="0"/>
              <a:t>)</a:t>
            </a:r>
          </a:p>
          <a:p>
            <a:r>
              <a:rPr lang="en-GB" sz="1400" dirty="0"/>
              <a:t>    }</a:t>
            </a:r>
          </a:p>
          <a:p>
            <a:r>
              <a:rPr lang="en-GB" sz="1400" dirty="0"/>
              <a:t>}</a:t>
            </a:r>
          </a:p>
          <a:p>
            <a:br>
              <a:rPr lang="en-GB" sz="1400" dirty="0"/>
            </a:br>
            <a:endParaRPr lang="en-GB" sz="1400" dirty="0"/>
          </a:p>
          <a:p>
            <a:r>
              <a:rPr lang="en-GB" sz="1400" dirty="0"/>
              <a:t>final class </a:t>
            </a:r>
            <a:r>
              <a:rPr lang="en-GB" sz="1400" dirty="0" err="1"/>
              <a:t>RNFactoryDelegate</a:t>
            </a:r>
            <a:r>
              <a:rPr lang="en-GB" sz="1400" dirty="0"/>
              <a:t>: </a:t>
            </a:r>
            <a:r>
              <a:rPr lang="en-GB" sz="1400" dirty="0" err="1"/>
              <a:t>RCTDefaultReactNativeFactoryDelegate</a:t>
            </a:r>
            <a:r>
              <a:rPr lang="en-GB" sz="1400" dirty="0"/>
              <a:t> {</a:t>
            </a:r>
          </a:p>
          <a:p>
            <a:r>
              <a:rPr lang="en-GB" sz="1400" dirty="0"/>
              <a:t>    override </a:t>
            </a:r>
            <a:r>
              <a:rPr lang="en-GB" sz="1400" dirty="0" err="1"/>
              <a:t>func</a:t>
            </a:r>
            <a:r>
              <a:rPr lang="en-GB" sz="1400" dirty="0"/>
              <a:t> </a:t>
            </a:r>
            <a:r>
              <a:rPr lang="en-GB" sz="1400" dirty="0" err="1"/>
              <a:t>bundleURL</a:t>
            </a:r>
            <a:r>
              <a:rPr lang="en-GB" sz="1400" dirty="0"/>
              <a:t>() -&gt; URL? {</a:t>
            </a:r>
          </a:p>
          <a:p>
            <a:r>
              <a:rPr lang="en-GB" sz="1400" dirty="0"/>
              <a:t>        #if DEBUG</a:t>
            </a:r>
          </a:p>
          <a:p>
            <a:r>
              <a:rPr lang="en-GB" sz="1400" dirty="0"/>
              <a:t>        return </a:t>
            </a:r>
            <a:r>
              <a:rPr lang="en-GB" sz="1400" dirty="0" err="1"/>
              <a:t>RCTBundleURLProvider.sharedSettings</a:t>
            </a:r>
            <a:r>
              <a:rPr lang="en-GB" sz="1400" dirty="0"/>
              <a:t>().</a:t>
            </a:r>
            <a:r>
              <a:rPr lang="en-GB" sz="1400" dirty="0" err="1"/>
              <a:t>jsBundleURL</a:t>
            </a:r>
            <a:r>
              <a:rPr lang="en-GB" sz="1400" dirty="0"/>
              <a:t>(</a:t>
            </a:r>
            <a:r>
              <a:rPr lang="en-GB" sz="1400" dirty="0" err="1"/>
              <a:t>forBundleRoot</a:t>
            </a:r>
            <a:r>
              <a:rPr lang="en-GB" sz="1400" dirty="0"/>
              <a:t>: "index")</a:t>
            </a:r>
          </a:p>
          <a:p>
            <a:r>
              <a:rPr lang="en-GB" sz="1400" dirty="0"/>
              <a:t>        #else</a:t>
            </a:r>
          </a:p>
          <a:p>
            <a:r>
              <a:rPr lang="en-GB" sz="1400" dirty="0"/>
              <a:t>        return </a:t>
            </a:r>
            <a:r>
              <a:rPr lang="en-GB" sz="1400" dirty="0" err="1"/>
              <a:t>Bundle.main.url</a:t>
            </a:r>
            <a:r>
              <a:rPr lang="en-GB" sz="1400" dirty="0"/>
              <a:t>(</a:t>
            </a:r>
            <a:r>
              <a:rPr lang="en-GB" sz="1400" dirty="0" err="1"/>
              <a:t>forResource</a:t>
            </a:r>
            <a:r>
              <a:rPr lang="en-GB" sz="1400" dirty="0"/>
              <a:t>: "main", </a:t>
            </a:r>
            <a:r>
              <a:rPr lang="en-GB" sz="1400" dirty="0" err="1"/>
              <a:t>withExtension</a:t>
            </a:r>
            <a:r>
              <a:rPr lang="en-GB" sz="1400" dirty="0"/>
              <a:t>: "</a:t>
            </a:r>
            <a:r>
              <a:rPr lang="en-GB" sz="1400" dirty="0" err="1"/>
              <a:t>jsbundle</a:t>
            </a:r>
            <a:r>
              <a:rPr lang="en-GB" sz="1400" dirty="0"/>
              <a:t>")</a:t>
            </a:r>
          </a:p>
          <a:p>
            <a:r>
              <a:rPr lang="en-GB" sz="1400" dirty="0"/>
              <a:t>        #endif</a:t>
            </a:r>
          </a:p>
          <a:p>
            <a:r>
              <a:rPr lang="en-GB" sz="1400" dirty="0"/>
              <a:t>    }</a:t>
            </a:r>
          </a:p>
          <a:p>
            <a:r>
              <a:rPr lang="en-GB" sz="1400" dirty="0"/>
              <a:t>}</a:t>
            </a:r>
          </a:p>
        </p:txBody>
      </p:sp>
    </p:spTree>
    <p:extLst>
      <p:ext uri="{BB962C8B-B14F-4D97-AF65-F5344CB8AC3E}">
        <p14:creationId xmlns:p14="http://schemas.microsoft.com/office/powerpoint/2010/main" val="159390740"/>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58A00-63C6-1C04-35B5-F6D7FBC958C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3A3BC77-9310-84D4-4FD7-355D2C6664F4}"/>
              </a:ext>
            </a:extLst>
          </p:cNvPr>
          <p:cNvSpPr>
            <a:spLocks noGrp="1"/>
          </p:cNvSpPr>
          <p:nvPr>
            <p:ph type="title"/>
          </p:nvPr>
        </p:nvSpPr>
        <p:spPr>
          <a:xfrm>
            <a:off x="1965433" y="551058"/>
            <a:ext cx="9684219" cy="1477328"/>
          </a:xfrm>
        </p:spPr>
        <p:txBody>
          <a:bodyPr/>
          <a:lstStyle/>
          <a:p>
            <a:r>
              <a:rPr lang="en-GB" sz="4800" dirty="0"/>
              <a:t>Embedding RN in Native Apps - Android</a:t>
            </a:r>
            <a:endParaRPr lang="en-UA" sz="4800" dirty="0"/>
          </a:p>
        </p:txBody>
      </p:sp>
      <p:sp>
        <p:nvSpPr>
          <p:cNvPr id="9" name="TextBox 8">
            <a:extLst>
              <a:ext uri="{FF2B5EF4-FFF2-40B4-BE49-F238E27FC236}">
                <a16:creationId xmlns:a16="http://schemas.microsoft.com/office/drawing/2014/main" id="{305630E3-2120-2C1D-872C-695779B0BECA}"/>
              </a:ext>
            </a:extLst>
          </p:cNvPr>
          <p:cNvSpPr txBox="1"/>
          <p:nvPr/>
        </p:nvSpPr>
        <p:spPr>
          <a:xfrm>
            <a:off x="542347" y="1587061"/>
            <a:ext cx="8675225" cy="4616648"/>
          </a:xfrm>
          <a:prstGeom prst="rect">
            <a:avLst/>
          </a:prstGeom>
          <a:noFill/>
        </p:spPr>
        <p:txBody>
          <a:bodyPr wrap="square">
            <a:spAutoFit/>
          </a:bodyPr>
          <a:lstStyle/>
          <a:p>
            <a:r>
              <a:rPr lang="en-GB" sz="1400" dirty="0"/>
              <a:t>import </a:t>
            </a:r>
            <a:r>
              <a:rPr lang="en-GB" sz="1400" dirty="0" err="1"/>
              <a:t>android.os.Bundle</a:t>
            </a:r>
            <a:endParaRPr lang="en-GB" sz="1400" dirty="0"/>
          </a:p>
          <a:p>
            <a:r>
              <a:rPr lang="en-GB" sz="1400" dirty="0"/>
              <a:t>import </a:t>
            </a:r>
            <a:r>
              <a:rPr lang="en-GB" sz="1400" dirty="0" err="1"/>
              <a:t>android.os.PersistableBundle</a:t>
            </a:r>
            <a:endParaRPr lang="en-GB" sz="1400" dirty="0"/>
          </a:p>
          <a:p>
            <a:r>
              <a:rPr lang="en-GB" sz="1400" dirty="0"/>
              <a:t>import </a:t>
            </a:r>
            <a:r>
              <a:rPr lang="en-GB" sz="1400" dirty="0" err="1"/>
              <a:t>com.facebook.react.ReactActivity</a:t>
            </a:r>
            <a:endParaRPr lang="en-GB" sz="1400" dirty="0"/>
          </a:p>
          <a:p>
            <a:r>
              <a:rPr lang="en-GB" sz="1400" dirty="0"/>
              <a:t>import </a:t>
            </a:r>
            <a:r>
              <a:rPr lang="en-GB" sz="1400" dirty="0" err="1"/>
              <a:t>com.facebook.react.ReactActivityDelegate</a:t>
            </a:r>
            <a:endParaRPr lang="en-GB" sz="1400" dirty="0"/>
          </a:p>
          <a:p>
            <a:r>
              <a:rPr lang="en-GB" sz="1400" dirty="0"/>
              <a:t>import </a:t>
            </a:r>
            <a:r>
              <a:rPr lang="en-GB" sz="1400" dirty="0" err="1"/>
              <a:t>com.facebook.react.defaults.DefaultReactActivityDelegate</a:t>
            </a:r>
            <a:endParaRPr lang="en-GB" sz="1400" dirty="0"/>
          </a:p>
          <a:p>
            <a:r>
              <a:rPr lang="en-GB" sz="1400" dirty="0"/>
              <a:t>import com.facebook.react.defaults.DefaultNewArchitectureEntryPoint.fabricEnabled</a:t>
            </a:r>
          </a:p>
          <a:p>
            <a:endParaRPr lang="en-GB" sz="1400" dirty="0"/>
          </a:p>
          <a:p>
            <a:r>
              <a:rPr lang="en-GB" sz="1400" dirty="0"/>
              <a:t>class </a:t>
            </a:r>
            <a:r>
              <a:rPr lang="en-GB" sz="1400" dirty="0" err="1"/>
              <a:t>MyReactNativeHostActivity</a:t>
            </a:r>
            <a:r>
              <a:rPr lang="en-GB" sz="1400" dirty="0"/>
              <a:t> : </a:t>
            </a:r>
            <a:r>
              <a:rPr lang="en-GB" sz="1400" dirty="0" err="1"/>
              <a:t>ReactActivity</a:t>
            </a:r>
            <a:r>
              <a:rPr lang="en-GB" sz="1400" dirty="0"/>
              <a:t>() {</a:t>
            </a:r>
          </a:p>
          <a:p>
            <a:endParaRPr lang="en-GB" sz="1400" dirty="0"/>
          </a:p>
          <a:p>
            <a:r>
              <a:rPr lang="en-GB" sz="1400" dirty="0"/>
              <a:t>    override fun </a:t>
            </a:r>
            <a:r>
              <a:rPr lang="en-GB" sz="1400" dirty="0" err="1"/>
              <a:t>getMainComponentName</a:t>
            </a:r>
            <a:r>
              <a:rPr lang="en-GB" sz="1400" dirty="0"/>
              <a:t>(): String = "</a:t>
            </a:r>
            <a:r>
              <a:rPr lang="en-GB" sz="1400" dirty="0" err="1"/>
              <a:t>MyReactNativeApp</a:t>
            </a:r>
            <a:r>
              <a:rPr lang="en-GB" sz="1400" dirty="0"/>
              <a:t>"</a:t>
            </a:r>
          </a:p>
          <a:p>
            <a:endParaRPr lang="en-GB" sz="1400" dirty="0"/>
          </a:p>
          <a:p>
            <a:r>
              <a:rPr lang="en-GB" sz="1400" dirty="0"/>
              <a:t>    // Ensure Fabric is used under the New Architecture</a:t>
            </a:r>
          </a:p>
          <a:p>
            <a:r>
              <a:rPr lang="en-GB" sz="1400" dirty="0"/>
              <a:t>    override fun </a:t>
            </a:r>
            <a:r>
              <a:rPr lang="en-GB" sz="1400" dirty="0" err="1"/>
              <a:t>createReactActivityDelegate</a:t>
            </a:r>
            <a:r>
              <a:rPr lang="en-GB" sz="1400" dirty="0"/>
              <a:t>(): </a:t>
            </a:r>
            <a:r>
              <a:rPr lang="en-GB" sz="1400" dirty="0" err="1"/>
              <a:t>ReactActivityDelegate</a:t>
            </a:r>
            <a:r>
              <a:rPr lang="en-GB" sz="1400" dirty="0"/>
              <a:t> =</a:t>
            </a:r>
          </a:p>
          <a:p>
            <a:r>
              <a:rPr lang="en-GB" sz="1400" dirty="0"/>
              <a:t>        </a:t>
            </a:r>
            <a:r>
              <a:rPr lang="en-GB" sz="1400" dirty="0" err="1"/>
              <a:t>DefaultReactActivityDelegate</a:t>
            </a:r>
            <a:r>
              <a:rPr lang="en-GB" sz="1400" dirty="0"/>
              <a:t>(this, </a:t>
            </a:r>
            <a:r>
              <a:rPr lang="en-GB" sz="1400" dirty="0" err="1"/>
              <a:t>mainComponentName</a:t>
            </a:r>
            <a:r>
              <a:rPr lang="en-GB" sz="1400" dirty="0"/>
              <a:t>, </a:t>
            </a:r>
            <a:r>
              <a:rPr lang="en-GB" sz="1400" dirty="0" err="1"/>
              <a:t>fabricEnabled</a:t>
            </a:r>
            <a:r>
              <a:rPr lang="en-GB" sz="1400" dirty="0"/>
              <a:t>)</a:t>
            </a:r>
          </a:p>
          <a:p>
            <a:endParaRPr lang="en-GB" sz="1400" dirty="0"/>
          </a:p>
          <a:p>
            <a:r>
              <a:rPr lang="en-GB" sz="1400" dirty="0"/>
              <a:t>    // Optional: pass initial props</a:t>
            </a:r>
          </a:p>
          <a:p>
            <a:r>
              <a:rPr lang="en-GB" sz="1400" dirty="0"/>
              <a:t>    override fun </a:t>
            </a:r>
            <a:r>
              <a:rPr lang="en-GB" sz="1400" dirty="0" err="1"/>
              <a:t>getLaunchOptions</a:t>
            </a:r>
            <a:r>
              <a:rPr lang="en-GB" sz="1400" dirty="0"/>
              <a:t>(): Bundle? = Bundle().apply {</a:t>
            </a:r>
          </a:p>
          <a:p>
            <a:r>
              <a:rPr lang="en-GB" sz="1400" dirty="0"/>
              <a:t>        </a:t>
            </a:r>
            <a:r>
              <a:rPr lang="en-GB" sz="1400" dirty="0" err="1"/>
              <a:t>putBoolean</a:t>
            </a:r>
            <a:r>
              <a:rPr lang="en-GB" sz="1400" dirty="0"/>
              <a:t>("</a:t>
            </a:r>
            <a:r>
              <a:rPr lang="en-GB" sz="1400" dirty="0" err="1"/>
              <a:t>isHosted</a:t>
            </a:r>
            <a:r>
              <a:rPr lang="en-GB" sz="1400" dirty="0"/>
              <a:t>", true)</a:t>
            </a:r>
          </a:p>
          <a:p>
            <a:r>
              <a:rPr lang="en-GB" sz="1400" dirty="0"/>
              <a:t>    }</a:t>
            </a:r>
          </a:p>
          <a:p>
            <a:r>
              <a:rPr lang="en-GB" sz="1400" dirty="0"/>
              <a:t>}</a:t>
            </a:r>
          </a:p>
          <a:p>
            <a:endParaRPr lang="en-GB" sz="1400" dirty="0"/>
          </a:p>
        </p:txBody>
      </p:sp>
    </p:spTree>
    <p:extLst>
      <p:ext uri="{BB962C8B-B14F-4D97-AF65-F5344CB8AC3E}">
        <p14:creationId xmlns:p14="http://schemas.microsoft.com/office/powerpoint/2010/main" val="3348100982"/>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3E1A3E-B2F3-0B82-E4AF-BE5CCB9817F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43DE81B-782D-5B3E-31DD-AD5AAAB56E61}"/>
              </a:ext>
            </a:extLst>
          </p:cNvPr>
          <p:cNvSpPr>
            <a:spLocks noGrp="1"/>
          </p:cNvSpPr>
          <p:nvPr>
            <p:ph type="title"/>
          </p:nvPr>
        </p:nvSpPr>
        <p:spPr>
          <a:xfrm>
            <a:off x="1965433" y="551058"/>
            <a:ext cx="9684219" cy="1477328"/>
          </a:xfrm>
        </p:spPr>
        <p:txBody>
          <a:bodyPr/>
          <a:lstStyle/>
          <a:p>
            <a:r>
              <a:rPr lang="en-GB" sz="4800" dirty="0"/>
              <a:t>Embedding RN in Native Apps - Android</a:t>
            </a:r>
            <a:endParaRPr lang="en-UA" sz="4800" dirty="0"/>
          </a:p>
        </p:txBody>
      </p:sp>
      <p:sp>
        <p:nvSpPr>
          <p:cNvPr id="9" name="TextBox 8">
            <a:extLst>
              <a:ext uri="{FF2B5EF4-FFF2-40B4-BE49-F238E27FC236}">
                <a16:creationId xmlns:a16="http://schemas.microsoft.com/office/drawing/2014/main" id="{1C452119-A527-8A1F-2F2E-9AC886185B2A}"/>
              </a:ext>
            </a:extLst>
          </p:cNvPr>
          <p:cNvSpPr txBox="1"/>
          <p:nvPr/>
        </p:nvSpPr>
        <p:spPr>
          <a:xfrm>
            <a:off x="542348" y="1492468"/>
            <a:ext cx="8675225" cy="5078313"/>
          </a:xfrm>
          <a:prstGeom prst="rect">
            <a:avLst/>
          </a:prstGeom>
          <a:noFill/>
        </p:spPr>
        <p:txBody>
          <a:bodyPr wrap="square">
            <a:spAutoFit/>
          </a:bodyPr>
          <a:lstStyle/>
          <a:p>
            <a:r>
              <a:rPr lang="en-GB" sz="1200" dirty="0"/>
              <a:t>import </a:t>
            </a:r>
            <a:r>
              <a:rPr lang="en-GB" sz="1200" dirty="0" err="1"/>
              <a:t>android.os.Bundle</a:t>
            </a:r>
            <a:endParaRPr lang="en-GB" sz="1200" dirty="0"/>
          </a:p>
          <a:p>
            <a:r>
              <a:rPr lang="en-GB" sz="1200" dirty="0"/>
              <a:t>import </a:t>
            </a:r>
            <a:r>
              <a:rPr lang="en-GB" sz="1200" dirty="0" err="1"/>
              <a:t>androidx.appcompat.app.AppCompatActivity</a:t>
            </a:r>
            <a:endParaRPr lang="en-GB" sz="1200" dirty="0"/>
          </a:p>
          <a:p>
            <a:r>
              <a:rPr lang="en-GB" sz="1200" dirty="0"/>
              <a:t>import </a:t>
            </a:r>
            <a:r>
              <a:rPr lang="en-GB" sz="1200" dirty="0" err="1"/>
              <a:t>androidx.core.os.bundleOf</a:t>
            </a:r>
            <a:endParaRPr lang="en-GB" sz="1200" dirty="0"/>
          </a:p>
          <a:p>
            <a:r>
              <a:rPr lang="en-GB" sz="1200" dirty="0"/>
              <a:t>import </a:t>
            </a:r>
            <a:r>
              <a:rPr lang="en-GB" sz="1200" dirty="0" err="1"/>
              <a:t>com.facebook.react.ReactFragment</a:t>
            </a:r>
            <a:endParaRPr lang="en-GB" sz="1200" dirty="0"/>
          </a:p>
          <a:p>
            <a:r>
              <a:rPr lang="en-GB" sz="1200" dirty="0"/>
              <a:t>import </a:t>
            </a:r>
            <a:r>
              <a:rPr lang="en-GB" sz="1200" dirty="0" err="1"/>
              <a:t>com.facebook.react.modules.core.DefaultHardwareBackBtnHandler</a:t>
            </a:r>
            <a:endParaRPr lang="en-GB" sz="1200" dirty="0"/>
          </a:p>
          <a:p>
            <a:endParaRPr lang="en-GB" sz="1200" dirty="0"/>
          </a:p>
          <a:p>
            <a:r>
              <a:rPr lang="en-GB" sz="1200" dirty="0"/>
              <a:t>class </a:t>
            </a:r>
            <a:r>
              <a:rPr lang="en-GB" sz="1200" dirty="0" err="1"/>
              <a:t>DetailsActivity</a:t>
            </a:r>
            <a:r>
              <a:rPr lang="en-GB" sz="1200" dirty="0"/>
              <a:t> : </a:t>
            </a:r>
            <a:r>
              <a:rPr lang="en-GB" sz="1200" dirty="0" err="1"/>
              <a:t>AppCompatActivity</a:t>
            </a:r>
            <a:r>
              <a:rPr lang="en-GB" sz="1200" dirty="0"/>
              <a:t>(), </a:t>
            </a:r>
            <a:r>
              <a:rPr lang="en-GB" sz="1200" dirty="0" err="1"/>
              <a:t>DefaultHardwareBackBtnHandler</a:t>
            </a:r>
            <a:r>
              <a:rPr lang="en-GB" sz="1200" dirty="0"/>
              <a:t> {</a:t>
            </a:r>
          </a:p>
          <a:p>
            <a:endParaRPr lang="en-GB" sz="1200" dirty="0"/>
          </a:p>
          <a:p>
            <a:r>
              <a:rPr lang="en-GB" sz="1200" dirty="0"/>
              <a:t>    override fun </a:t>
            </a:r>
            <a:r>
              <a:rPr lang="en-GB" sz="1200" dirty="0" err="1"/>
              <a:t>onCreate</a:t>
            </a:r>
            <a:r>
              <a:rPr lang="en-GB" sz="1200" dirty="0"/>
              <a:t>(</a:t>
            </a:r>
            <a:r>
              <a:rPr lang="en-GB" sz="1200" dirty="0" err="1"/>
              <a:t>savedInstanceState</a:t>
            </a:r>
            <a:r>
              <a:rPr lang="en-GB" sz="1200" dirty="0"/>
              <a:t>: Bundle?) {</a:t>
            </a:r>
          </a:p>
          <a:p>
            <a:r>
              <a:rPr lang="en-GB" sz="1200" dirty="0"/>
              <a:t>        </a:t>
            </a:r>
            <a:r>
              <a:rPr lang="en-GB" sz="1200" dirty="0" err="1"/>
              <a:t>super.onCreate</a:t>
            </a:r>
            <a:r>
              <a:rPr lang="en-GB" sz="1200" dirty="0"/>
              <a:t>(</a:t>
            </a:r>
            <a:r>
              <a:rPr lang="en-GB" sz="1200" dirty="0" err="1"/>
              <a:t>savedInstanceState</a:t>
            </a:r>
            <a:r>
              <a:rPr lang="en-GB" sz="1200" dirty="0"/>
              <a:t>)</a:t>
            </a:r>
          </a:p>
          <a:p>
            <a:r>
              <a:rPr lang="en-GB" sz="1200" dirty="0"/>
              <a:t>        </a:t>
            </a:r>
            <a:r>
              <a:rPr lang="en-GB" sz="1200" dirty="0" err="1"/>
              <a:t>setContentView</a:t>
            </a:r>
            <a:r>
              <a:rPr lang="en-GB" sz="1200" dirty="0"/>
              <a:t>(</a:t>
            </a:r>
            <a:r>
              <a:rPr lang="en-GB" sz="1200" dirty="0" err="1"/>
              <a:t>R.layout.activity_details</a:t>
            </a:r>
            <a:r>
              <a:rPr lang="en-GB" sz="1200" dirty="0"/>
              <a:t>)</a:t>
            </a:r>
          </a:p>
          <a:p>
            <a:endParaRPr lang="en-GB" sz="1200" dirty="0"/>
          </a:p>
          <a:p>
            <a:r>
              <a:rPr lang="en-GB" sz="1200" dirty="0"/>
              <a:t>        </a:t>
            </a:r>
            <a:r>
              <a:rPr lang="en-GB" sz="1200" dirty="0" err="1"/>
              <a:t>val</a:t>
            </a:r>
            <a:r>
              <a:rPr lang="en-GB" sz="1200" dirty="0"/>
              <a:t> fragment = </a:t>
            </a:r>
            <a:r>
              <a:rPr lang="en-GB" sz="1200" dirty="0" err="1"/>
              <a:t>ReactFragment.Builder</a:t>
            </a:r>
            <a:r>
              <a:rPr lang="en-GB" sz="1200" dirty="0"/>
              <a:t>()</a:t>
            </a:r>
          </a:p>
          <a:p>
            <a:r>
              <a:rPr lang="en-GB" sz="1200" dirty="0"/>
              <a:t>            .</a:t>
            </a:r>
            <a:r>
              <a:rPr lang="en-GB" sz="1200" dirty="0" err="1"/>
              <a:t>setComponentName</a:t>
            </a:r>
            <a:r>
              <a:rPr lang="en-GB" sz="1200" dirty="0"/>
              <a:t>("</a:t>
            </a:r>
            <a:r>
              <a:rPr lang="en-GB" sz="1200" dirty="0" err="1"/>
              <a:t>MyReactNativeApp</a:t>
            </a:r>
            <a:r>
              <a:rPr lang="en-GB" sz="1200" dirty="0"/>
              <a:t>")</a:t>
            </a:r>
          </a:p>
          <a:p>
            <a:r>
              <a:rPr lang="en-GB" sz="1200" dirty="0"/>
              <a:t>            .</a:t>
            </a:r>
            <a:r>
              <a:rPr lang="en-GB" sz="1200" dirty="0" err="1"/>
              <a:t>setLaunchOptions</a:t>
            </a:r>
            <a:r>
              <a:rPr lang="en-GB" sz="1200" dirty="0"/>
              <a:t>(</a:t>
            </a:r>
            <a:r>
              <a:rPr lang="en-GB" sz="1200" dirty="0" err="1"/>
              <a:t>bundleOf</a:t>
            </a:r>
            <a:r>
              <a:rPr lang="en-GB" sz="1200" dirty="0"/>
              <a:t>("</a:t>
            </a:r>
            <a:r>
              <a:rPr lang="en-GB" sz="1200" dirty="0" err="1"/>
              <a:t>isHosted</a:t>
            </a:r>
            <a:r>
              <a:rPr lang="en-GB" sz="1200" dirty="0"/>
              <a:t>" to true))</a:t>
            </a:r>
          </a:p>
          <a:p>
            <a:r>
              <a:rPr lang="en-GB" sz="1200" dirty="0"/>
              <a:t>            .build()</a:t>
            </a:r>
          </a:p>
          <a:p>
            <a:endParaRPr lang="en-GB" sz="1200" dirty="0"/>
          </a:p>
          <a:p>
            <a:r>
              <a:rPr lang="en-GB" sz="1200" dirty="0"/>
              <a:t>        </a:t>
            </a:r>
            <a:r>
              <a:rPr lang="en-GB" sz="1200" dirty="0" err="1"/>
              <a:t>supportFragmentManager</a:t>
            </a:r>
            <a:endParaRPr lang="en-GB" sz="1200" dirty="0"/>
          </a:p>
          <a:p>
            <a:r>
              <a:rPr lang="en-GB" sz="1200" dirty="0"/>
              <a:t>            .</a:t>
            </a:r>
            <a:r>
              <a:rPr lang="en-GB" sz="1200" dirty="0" err="1"/>
              <a:t>beginTransaction</a:t>
            </a:r>
            <a:r>
              <a:rPr lang="en-GB" sz="1200" dirty="0"/>
              <a:t>()</a:t>
            </a:r>
          </a:p>
          <a:p>
            <a:r>
              <a:rPr lang="en-GB" sz="1200" dirty="0"/>
              <a:t>            .replace(</a:t>
            </a:r>
            <a:r>
              <a:rPr lang="en-GB" sz="1200" dirty="0" err="1"/>
              <a:t>R.id.react_fragment_container</a:t>
            </a:r>
            <a:r>
              <a:rPr lang="en-GB" sz="1200" dirty="0"/>
              <a:t>, fragment)</a:t>
            </a:r>
          </a:p>
          <a:p>
            <a:r>
              <a:rPr lang="en-GB" sz="1200" dirty="0"/>
              <a:t>            .commit()</a:t>
            </a:r>
          </a:p>
          <a:p>
            <a:r>
              <a:rPr lang="en-GB" sz="1200" dirty="0"/>
              <a:t>    }</a:t>
            </a:r>
          </a:p>
          <a:p>
            <a:endParaRPr lang="en-GB" sz="1200" dirty="0"/>
          </a:p>
          <a:p>
            <a:r>
              <a:rPr lang="en-GB" sz="1200" dirty="0"/>
              <a:t>    override fun </a:t>
            </a:r>
            <a:r>
              <a:rPr lang="en-GB" sz="1200" dirty="0" err="1"/>
              <a:t>invokeDefaultOnBackPressed</a:t>
            </a:r>
            <a:r>
              <a:rPr lang="en-GB" sz="1200" dirty="0"/>
              <a:t>() {</a:t>
            </a:r>
          </a:p>
          <a:p>
            <a:r>
              <a:rPr lang="en-GB" sz="1200" dirty="0"/>
              <a:t>        </a:t>
            </a:r>
            <a:r>
              <a:rPr lang="en-GB" sz="1200" dirty="0" err="1"/>
              <a:t>onBackPressedDispatcher.onBackPressed</a:t>
            </a:r>
            <a:r>
              <a:rPr lang="en-GB" sz="1200" dirty="0"/>
              <a:t>()</a:t>
            </a:r>
          </a:p>
          <a:p>
            <a:r>
              <a:rPr lang="en-GB" sz="1200" dirty="0"/>
              <a:t>    }</a:t>
            </a:r>
          </a:p>
          <a:p>
            <a:r>
              <a:rPr lang="en-GB" sz="1200" dirty="0"/>
              <a:t>}</a:t>
            </a:r>
          </a:p>
        </p:txBody>
      </p:sp>
    </p:spTree>
    <p:extLst>
      <p:ext uri="{BB962C8B-B14F-4D97-AF65-F5344CB8AC3E}">
        <p14:creationId xmlns:p14="http://schemas.microsoft.com/office/powerpoint/2010/main" val="3856465755"/>
      </p:ext>
    </p:extLst>
  </p:cSld>
  <p:clrMapOvr>
    <a:masterClrMapping/>
  </p:clrMapOvr>
  <p:transition/>
</p:sld>
</file>

<file path=ppt/slides/slide18.xml><?xml version="1.0" encoding="utf-8"?>
<ns0:sld xmlns:ns0="http://schemas.openxmlformats.org/presentationml/2006/main" xmlns:ns1="http://schemas.openxmlformats.org/drawingml/2006/main" xmlns:ns2="http://schemas.microsoft.com/office/drawing/2014/main" xmlns:ns3="http://schemas.microsoft.com/office/powerpoint/2010/main">
  <ns0:cSld>
    <ns0:spTree>
      <ns0:nvGrpSpPr>
        <ns0:cNvPr id="1" name="">
          <ns1:extLst>
            <ns1:ext uri="{FF2B5EF4-FFF2-40B4-BE49-F238E27FC236}">
              <ns2:creationId id="{2DFD3D71-7249-9760-FE86-24663034EFC1}"/>
            </ns1:ext>
          </ns1:extLst>
        </ns0:cNvPr>
        <ns0:cNvGrpSpPr/>
        <ns0:nvPr/>
      </ns0:nvGrpSpPr>
      <ns0:grpSpPr>
        <ns1:xfrm>
          <ns1:off x="0" y="0"/>
          <ns1:ext cx="0" cy="0"/>
          <ns1:chOff x="0" y="0"/>
          <ns1:chExt cx="0" cy="0"/>
        </ns1:xfrm>
      </ns0:grpSpPr>
      <ns0:sp>
        <ns0:nvSpPr>
          <ns0:cNvPr id="4" name="Title 3">
            <ns1:extLst>
              <ns1:ext uri="{FF2B5EF4-FFF2-40B4-BE49-F238E27FC236}">
                <ns2:creationId id="{211E9068-BD09-B8BC-5B2E-15798E21F0A8}"/>
              </ns1:ext>
            </ns1:extLst>
          </ns0:cNvPr>
          <ns0:cNvSpPr>
            <ns1:spLocks noGrp="1"/>
          </ns0:cNvSpPr>
          <ns0:nvPr>
            <ns0:ph type="title"/>
          </ns0:nvPr>
        </ns0:nvSpPr>
        <ns0:spPr>
          <ns1:xfrm>
            <ns1:off x="1965434" y="551058"/>
            <ns1:ext cx="9217574" cy="738664"/>
          </ns1:xfrm>
        </ns0:spPr>
        <ns0:txBody>
          <ns1:bodyPr/>
          <ns1:lstStyle/>
          <ns1:p>
            <ns1:r>
              <ns1:rPr lang="en-GB" sz="4800" dirty="0"/>
              <ns1:t>Summary &amp; Key Takeaways</ns1:t>
            </ns1:r>
            <ns1:endParaRPr lang="en-UA" sz="4800" dirty="0"/>
          </ns1:p>
        </ns0:txBody>
      </ns0:sp>
      <ns0:sp>
        <ns0:nvSpPr>
          <ns0:cNvPr id="2" name="Text Placeholder 1">
            <ns1:extLst>
              <ns1:ext uri="{FF2B5EF4-FFF2-40B4-BE49-F238E27FC236}">
                <ns2:creationId id="{7A6B14BB-976F-E0EC-C8F9-D8CA22013ADF}"/>
              </ns1:ext>
            </ns1:extLst>
          </ns0:cNvPr>
          <ns0:cNvSpPr>
            <ns1:spLocks noGrp="1"/>
          </ns0:cNvSpPr>
          <ns0:nvPr>
            <ns0:ph type="body" sz="quarter" idx="11"/>
          </ns0:nvPr>
        </ns0:nvSpPr>
        <ns0:spPr>
          <ns1:xfrm>
            <ns1:off x="500305" y="1471448"/>
            <ns1:ext cx="9505543" cy="3696525"/>
          </ns1:xfrm>
        </ns0:spPr>
        <ns0:txBody>
          <ns1:bodyPr/>
          <ns1:lstStyle/>
          <ns1:p>
            <ns1:pPr marL="285750" indent="-285750">
              <ns1:lnSpc>
                <ns1:spcPct val="150000"/>
              </ns1:lnSpc>
              <ns1:buFont typeface="Arial" panose="020B0604020202020204" pitchFamily="34" charset="0"/>
              <ns1:buChar char="•"/>
            </ns1:pPr>
            <ns1:r>
              <ns1:rPr lang="en-GB" b="1" dirty="0"/>
              <ns1:t>Shadow Tree is the C++ blueprint for layout (Yoga/measure) managed by Fabric.</ns1:t>
            </ns1:r>
            <ns1:r>
              <ns1:rPr lang="en-GB" dirty="0"/>
              <ns1:t/>
            </ns1:r>
            <ns1:r>
              <ns1:rPr lang="en-GB" b="1" dirty="0"/>
              <ns1:t/>
            </ns1:r>
            <ns1:r>
              <ns1:rPr lang="en-GB" dirty="0"/>
              <ns1:t/>
            </ns1:r>
          </ns1:p>
          <ns1:p>
            <ns1:pPr marL="285750" indent="-285750">
              <ns1:lnSpc>
                <ns1:spcPct val="150000"/>
              </ns1:lnSpc>
              <ns1:buFont typeface="Arial" panose="020B0604020202020204" pitchFamily="34" charset="0"/>
              <ns1:buChar char="•"/>
            </ns1:pPr>
            <ns1:r>
              <ns1:rPr lang="en-GB" b="1" dirty="0"/>
              <ns1:t>Fabric is the modern renderer that uses JSI to remove the JSON bridge, making prop/event/command updates low-overhead and tightly integrated with native.</ns1:t>
            </ns1:r>
            <ns1:r>
              <ns1:rPr lang="en-GB" dirty="0"/>
              <ns1:t/>
            </ns1:r>
            <ns1:r>
              <ns1:rPr lang="en-GB" b="1" dirty="0"/>
              <ns1:t/>
            </ns1:r>
            <ns1:r>
              <ns1:rPr lang="en-GB" dirty="0"/>
              <ns1:t/>
            </ns1:r>
          </ns1:p>
          <ns1:p>
            <ns1:pPr marL="285750" indent="-285750">
              <ns1:lnSpc>
                <ns1:spcPct val="150000"/>
              </ns1:lnSpc>
              <ns1:buFont typeface="Arial" panose="020B0604020202020204" pitchFamily="34" charset="0"/>
              <ns1:buChar char="•"/>
            </ns1:pPr>
            <ns1:r>
              <ns1:rPr lang="en-GB" b="1" dirty="0"/>
              <ns1:t>Native views are Fabric Components (not “TurboModules for Views”). Define a Codegen component spec (props, events, commands) to generate type-safe native bindings; iOS also wires views via thirdPartyFabricComponents.</ns1:t>
            </ns1:r>
            <ns1:r>
              <ns1:rPr lang="en-GB" dirty="0"/>
              <ns1:t/>
            </ns1:r>
            <ns1:r>
              <ns1:rPr lang="en-GB" dirty="0" err="1"/>
              <ns1:t/>
            </ns1:r>
            <ns1:r>
              <ns1:rPr lang="en-GB" dirty="0"/>
              <ns1:t/>
            </ns1:r>
            <ns1:r>
              <ns1:rPr lang="en-GB" b="1" dirty="0" err="1"/>
              <ns1:t/>
            </ns1:r>
            <ns1:r>
              <ns1:rPr lang="en-GB" b="1" dirty="0"/>
              <ns1:t/>
            </ns1:r>
            <ns1:r>
              <ns1:rPr lang="en-GB" dirty="0"/>
              <ns1:t/>
            </ns1:r>
            <ns1:r>
              <ns1:rPr lang="en-GB" b="1" dirty="0" err="1"/>
              <ns1:t/>
            </ns1:r>
            <ns1:r>
              <ns1:rPr lang="en-GB" dirty="0"/>
              <ns1:t/>
            </ns1:r>
          </ns1:p>
          <ns1:p>
            <ns1:pPr marL="285750" indent="-285750">
              <ns1:lnSpc>
                <ns1:spcPct val="150000"/>
              </ns1:lnSpc>
              <ns1:buFont typeface="Arial" panose="020B0604020202020204" pitchFamily="34" charset="0"/>
              <ns1:buChar char="•"/>
            </ns1:pPr>
            <ns1:r>
              <ns1:rPr lang="en-GB" b="1" dirty="0"/>
              <ns1:t>Embedding RN in Native for brownfield: iOS use RCTReactNativeFactory to obtain a Fabric-backed root view; Android use ReactActivity or ReactFragment with Fabric enabled. Avoid legacy Bridge patterns.</ns1:t>
            </ns1:r>
            <ns1:r>
              <ns1:rPr lang="en-GB" dirty="0"/>
              <ns1:t/>
            </ns1:r>
            <ns1:r>
              <ns1:rPr lang="en-GB" b="1" dirty="0"/>
              <ns1:t/>
            </ns1:r>
            <ns1:r>
              <ns1:rPr lang="en-GB" dirty="0"/>
              <ns1:t/>
            </ns1:r>
            <ns1:r>
              <ns1:rPr lang="en-GB" dirty="0" err="1"/>
              <ns1:t/>
            </ns1:r>
            <ns1:r>
              <ns1:rPr lang="en-GB" dirty="0"/>
              <ns1:t/>
            </ns1:r>
            <ns1:r>
              <ns1:rPr lang="en-GB" dirty="0" err="1"/>
              <ns1:t/>
            </ns1:r>
            <ns1:r>
              <ns1:rPr lang="en-GB" dirty="0"/>
              <ns1:t/>
            </ns1:r>
            <ns1:r>
              <ns1:rPr lang="en-GB" b="1" dirty="0"/>
              <ns1:t/>
            </ns1:r>
            <ns1:r>
              <ns1:rPr lang="en-GB" dirty="0"/>
              <ns1:t/>
            </ns1:r>
            <ns1:r>
              <ns1:rPr lang="en-GB" dirty="0" err="1"/>
              <ns1:t/>
            </ns1:r>
            <ns1:r>
              <ns1:rPr lang="en-GB" dirty="0"/>
              <ns1:t/>
            </ns1:r>
            <ns1:r>
              <ns1:rPr lang="en-GB" dirty="0" err="1"/>
              <ns1:t/>
            </ns1:r>
            <ns1:r>
              <ns1:rPr lang="en-GB" dirty="0"/>
              <ns1:t/>
            </ns1:r>
            <ns1:r>
              <ns1:rPr lang="en-GB" dirty="0" err="1"/>
              <ns1:t/>
            </ns1:r>
            <ns1:r>
              <ns1:rPr lang="en-GB" dirty="0"/>
              <ns1:t/>
            </ns1:r>
            <ns1:r>
              <ns1:rPr lang="en-GB" dirty="0" err="1"/>
              <ns1:t/>
            </ns1:r>
            <ns1:r>
              <ns1:rPr lang="en-GB" dirty="0"/>
              <ns1:t/>
            </ns1:r>
          </ns1:p>
        </ns0:txBody>
      </ns0:sp>
    </ns0:spTree>
    <ns0:extLst>
      <ns0:ext uri="{BB962C8B-B14F-4D97-AF65-F5344CB8AC3E}">
        <ns3:creationId val="3998289695"/>
      </ns0:ext>
    </ns0:extLst>
  </ns0:cSld>
  <ns0:clrMapOvr>
    <ns1:masterClrMapping/>
  </ns0:clrMapOvr>
  <ns0:transition/>
</ns0:sld>
</file>

<file path=ppt/slides/slide2.xml><?xml version="1.0" encoding="utf-8"?>
<ns0:sld xmlns:ns0="http://schemas.openxmlformats.org/presentationml/2006/main" xmlns:ns1="http://schemas.openxmlformats.org/drawingml/2006/main" xmlns:ns2="http://schemas.microsoft.com/office/drawing/2014/main" xmlns:ns3="http://schemas.microsoft.com/office/powerpoint/2010/main">
  <ns0:cSld>
    <ns0:spTree>
      <ns0:nvGrpSpPr>
        <ns0:cNvPr id="1" name=""/>
        <ns0:cNvGrpSpPr/>
        <ns0:nvPr/>
      </ns0:nvGrpSpPr>
      <ns0:grpSpPr>
        <ns1:xfrm>
          <ns1:off x="0" y="0"/>
          <ns1:ext cx="0" cy="0"/>
          <ns1:chOff x="0" y="0"/>
          <ns1:chExt cx="0" cy="0"/>
        </ns1:xfrm>
      </ns0:grpSpPr>
      <ns0:sp>
        <ns0:nvSpPr>
          <ns0:cNvPr id="2" name="Text Placeholder 1">
            <ns1:extLst>
              <ns1:ext uri="{FF2B5EF4-FFF2-40B4-BE49-F238E27FC236}">
                <ns2:creationId id="{02B3F38D-10A3-A667-07DE-CC4FC7798896}"/>
              </ns1:ext>
            </ns1:extLst>
          </ns0:cNvPr>
          <ns0:cNvSpPr>
            <ns1:spLocks noGrp="1"/>
          </ns0:cNvSpPr>
          <ns0:nvPr>
            <ns0:ph type="body" sz="quarter" idx="11"/>
          </ns0:nvPr>
        </ns0:nvSpPr>
        <ns0:spPr>
          <ns1:xfrm>
            <ns1:off x="468775" y="2960903"/>
            <ns1:ext cx="6489700" cy="2865528"/>
          </ns1:xfrm>
        </ns0:spPr>
        <ns0:txBody>
          <ns1:bodyPr/>
          <ns1:lstStyle/>
          <ns1:p>
            <ns1:pPr marL="285750" indent="-285750">
              <ns1:lnSpc>
                <ns1:spcPct val="150000"/>
              </ns1:lnSpc>
              <ns1:buFont typeface="Arial" panose="020B0604020202020204" pitchFamily="34" charset="0"/>
              <ns1:buChar char="•"/>
            </ns1:pPr>
            <ns1:r>
              <ns1:rPr lang="en-GB" dirty="0"/>
              <ns1:t>Why View Modules (when you need native UI vs pure JS)</ns1:t>
            </ns1:r>
          </ns1:p>
          <ns1:p>
            <ns1:pPr marL="285750" indent="-285750">
              <ns1:lnSpc>
                <ns1:spcPct val="150000"/>
              </ns1:lnSpc>
              <ns1:buFont typeface="Arial" panose="020B0604020202020204" pitchFamily="34" charset="0"/>
              <ns1:buChar char="•"/>
            </ns1:pPr>
            <ns1:r>
              <ns1:rPr lang="en-GB" dirty="0"/>
              <ns1:t>Fabric mental model: shadow tree, mounting, surface</ns1:t>
            </ns1:r>
          </ns1:p>
          <ns1:p>
            <ns1:pPr marL="285750" indent="-285750">
              <ns1:lnSpc>
                <ns1:spcPct val="150000"/>
              </ns1:lnSpc>
              <ns1:buFont typeface="Arial" panose="020B0604020202020204" pitchFamily="34" charset="0"/>
              <ns1:buChar char="•"/>
            </ns1:pPr>
            <ns1:r>
              <ns1:rPr lang="en-GB" dirty="0"/>
              <ns1:t>Build a VideoPlayer view (end‑to‑end)</ns1:t>
            </ns1:r>
            <ns1:r>
              <ns1:rPr lang="en-GB" b="1" dirty="0" err="1"/>
              <ns1:t/>
            </ns1:r>
            <ns1:r>
              <ns1:rPr lang="en-GB" dirty="0"/>
              <ns1:t/>
            </ns1:r>
          </ns1:p>
          <ns1:p>
            <ns1:pPr marL="285750" indent="-285750">
              <ns1:lnSpc>
                <ns1:spcPct val="150000"/>
              </ns1:lnSpc>
              <ns1:buFont typeface="Arial" panose="020B0604020202020204" pitchFamily="34" charset="0"/>
              <ns1:buChar char="•"/>
            </ns1:pPr>
            <ns1:r>
              <ns1:rPr lang="en-GB" dirty="0"/>
              <ns1:t>Props, events, and commands (Codegen)</ns1:t>
            </ns1:r>
          </ns1:p>
          <ns1:p>
            <ns1:pPr marL="285750" indent="-285750">
              <ns1:lnSpc>
                <ns1:spcPct val="150000"/>
              </ns1:lnSpc>
              <ns1:buFont typeface="Arial" panose="020B0604020202020204" pitchFamily="34" charset="0"/>
              <ns1:buChar char="•"/>
            </ns1:pPr>
            <ns1:r>
              <ns1:rPr lang="en-GB" dirty="0"/>
              <ns1:t>iOS: ComponentView + thirdPartyFabricComponents registration</ns1:t>
            </ns1:r>
          </ns1:p>
          <ns1:p>
            <ns1:pPr marL="285750" indent="-285750">
              <ns1:lnSpc>
                <ns1:spcPct val="150000"/>
              </ns1:lnSpc>
              <ns1:buFont typeface="Arial" panose="020B0604020202020204" pitchFamily="34" charset="0"/>
              <ns1:buChar char="•"/>
            </ns1:pPr>
            <ns1:r>
              <ns1:rPr lang="en-GB" dirty="0"/>
              <ns1:t>Android: ViewManager + Codegen delegate + Media3</ns1:t>
            </ns1:r>
          </ns1:p>
          <ns1:p>
            <ns1:pPr marL="285750" indent="-285750">
              <ns1:lnSpc>
                <ns1:spcPct val="150000"/>
              </ns1:lnSpc>
              <ns1:buFont typeface="Arial" panose="020B0604020202020204" pitchFamily="34" charset="0"/>
              <ns1:buChar char="•"/>
            </ns1:pPr>
            <ns1:r>
              <ns1:rPr lang="en-GB" dirty="0"/>
              <ns1:t>Embedding RN views inside native screens</ns1:t>
            </ns1:r>
            <ns1:r>
              <ns1:rPr lang="en-GB" b="1" dirty="0"/>
              <ns1:t/>
            </ns1:r>
            <ns1:r>
              <ns1:rPr lang="en-GB" dirty="0"/>
              <ns1:t/>
            </ns1:r>
          </ns1:p>
        </ns0:txBody>
      </ns0:sp>
      <ns0:sp>
        <ns0:nvSpPr>
          <ns0:cNvPr id="4" name="Title 3">
            <ns1:extLst>
              <ns1:ext uri="{FF2B5EF4-FFF2-40B4-BE49-F238E27FC236}">
                <ns2:creationId id="{EDA23037-F1E0-77A5-7A76-035C79EE40C2}"/>
              </ns1:ext>
            </ns1:extLst>
          </ns0:cNvPr>
          <ns0:cNvSpPr>
            <ns1:spLocks noGrp="1"/>
          </ns0:cNvSpPr>
          <ns0:nvPr>
            <ns0:ph type="title"/>
          </ns0:nvPr>
        </ns0:nvSpPr>
        <ns0:spPr>
          <ns1:xfrm>
            <ns1:off x="466165" y="1696496"/>
            <ns1:ext cx="7843822" cy="1231106"/>
          </ns1:xfrm>
        </ns0:spPr>
        <ns0:txBody>
          <ns1:bodyPr/>
          <ns1:lstStyle/>
          <ns1:p>
            <ns1:r>
              <ns1:rPr lang="en-US" dirty="0"/>
              <ns1:t>Agenda</ns1:t>
            </ns1:r>
          </ns1:p>
        </ns0:txBody>
      </ns0:sp>
    </ns0:spTree>
    <ns0:extLst>
      <ns0:ext uri="{BB962C8B-B14F-4D97-AF65-F5344CB8AC3E}">
        <ns3:creationId val="783706854"/>
      </ns0:ext>
    </ns0:extLst>
  </ns0:cSld>
  <ns0:clrMapOvr>
    <ns1:masterClrMapping/>
  </ns0:clrMapOvr>
  <ns0:transition/>
</ns0: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79D121-CB0C-6EB4-B698-C75D2B47EE5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DA9EC5DD-F6D7-8B5A-DEAC-36F45ECBC70C}"/>
              </a:ext>
            </a:extLst>
          </p:cNvPr>
          <p:cNvSpPr>
            <a:spLocks noGrp="1"/>
          </p:cNvSpPr>
          <p:nvPr>
            <p:ph type="body" sz="quarter" idx="11"/>
          </p:nvPr>
        </p:nvSpPr>
        <p:spPr>
          <a:xfrm>
            <a:off x="500305" y="1948935"/>
            <a:ext cx="9505543" cy="4588499"/>
          </a:xfrm>
        </p:spPr>
        <p:txBody>
          <a:bodyPr/>
          <a:lstStyle/>
          <a:p>
            <a:pPr>
              <a:lnSpc>
                <a:spcPct val="150000"/>
              </a:lnSpc>
            </a:pPr>
            <a:endParaRPr lang="en-GB" b="1" dirty="0"/>
          </a:p>
          <a:p>
            <a:pPr>
              <a:lnSpc>
                <a:spcPct val="150000"/>
              </a:lnSpc>
            </a:pPr>
            <a:r>
              <a:rPr lang="en-GB" b="1" dirty="0"/>
              <a:t>What is it?</a:t>
            </a:r>
          </a:p>
          <a:p>
            <a:pPr marL="285750" indent="-285750">
              <a:lnSpc>
                <a:spcPct val="150000"/>
              </a:lnSpc>
              <a:buFont typeface="Arial" panose="020B0604020202020204" pitchFamily="34" charset="0"/>
              <a:buChar char="•"/>
            </a:pPr>
            <a:r>
              <a:rPr lang="en-GB" dirty="0"/>
              <a:t>An in-memory tree that represents the structure of your UI, separate from the actual native views.</a:t>
            </a:r>
          </a:p>
          <a:p>
            <a:pPr marL="285750" indent="-285750">
              <a:lnSpc>
                <a:spcPct val="150000"/>
              </a:lnSpc>
              <a:buFont typeface="Arial" panose="020B0604020202020204" pitchFamily="34" charset="0"/>
              <a:buChar char="•"/>
            </a:pPr>
            <a:r>
              <a:rPr lang="en-GB" dirty="0"/>
              <a:t>It's created in the C++ layer, making it platform-agnostic.</a:t>
            </a:r>
          </a:p>
          <a:p>
            <a:pPr>
              <a:lnSpc>
                <a:spcPct val="150000"/>
              </a:lnSpc>
            </a:pPr>
            <a:endParaRPr lang="en-GB" dirty="0"/>
          </a:p>
          <a:p>
            <a:pPr>
              <a:lnSpc>
                <a:spcPct val="150000"/>
              </a:lnSpc>
            </a:pPr>
            <a:r>
              <a:rPr lang="en-GB" b="1" dirty="0"/>
              <a:t>How it Works:</a:t>
            </a:r>
          </a:p>
          <a:p>
            <a:pPr marL="285750" indent="-285750">
              <a:lnSpc>
                <a:spcPct val="150000"/>
              </a:lnSpc>
              <a:buFont typeface="Arial" panose="020B0604020202020204" pitchFamily="34" charset="0"/>
              <a:buChar char="•"/>
            </a:pPr>
            <a:r>
              <a:rPr lang="en-GB" dirty="0"/>
              <a:t>React creates a component tree in JavaScript.</a:t>
            </a:r>
          </a:p>
          <a:p>
            <a:pPr marL="285750" indent="-285750">
              <a:lnSpc>
                <a:spcPct val="150000"/>
              </a:lnSpc>
              <a:buFont typeface="Arial" panose="020B0604020202020204" pitchFamily="34" charset="0"/>
              <a:buChar char="•"/>
            </a:pPr>
            <a:r>
              <a:rPr lang="en-GB" dirty="0"/>
              <a:t>This tree is translated into a "Shadow Tree" in C++.</a:t>
            </a:r>
          </a:p>
          <a:p>
            <a:pPr marL="285750" indent="-285750">
              <a:lnSpc>
                <a:spcPct val="150000"/>
              </a:lnSpc>
              <a:buFont typeface="Arial" panose="020B0604020202020204" pitchFamily="34" charset="0"/>
              <a:buChar char="•"/>
            </a:pPr>
            <a:r>
              <a:rPr lang="en-GB" dirty="0"/>
              <a:t>A layout engine (Yoga) calculates the position and size of each element on the Shadow Tree.</a:t>
            </a:r>
          </a:p>
          <a:p>
            <a:pPr marL="285750" indent="-285750">
              <a:lnSpc>
                <a:spcPct val="150000"/>
              </a:lnSpc>
              <a:buFont typeface="Arial" panose="020B0604020202020204" pitchFamily="34" charset="0"/>
              <a:buChar char="•"/>
            </a:pPr>
            <a:r>
              <a:rPr lang="en-GB" dirty="0"/>
              <a:t>The Shadow Tree is then used to create the actual native views on the UI thread.</a:t>
            </a:r>
          </a:p>
          <a:p>
            <a:pPr>
              <a:lnSpc>
                <a:spcPct val="150000"/>
              </a:lnSpc>
            </a:pPr>
            <a:endParaRPr lang="en-GB" dirty="0"/>
          </a:p>
          <a:p>
            <a:pPr>
              <a:lnSpc>
                <a:spcPct val="150000"/>
              </a:lnSpc>
            </a:pPr>
            <a:endParaRPr lang="en-UA" dirty="0"/>
          </a:p>
        </p:txBody>
      </p:sp>
      <p:sp>
        <p:nvSpPr>
          <p:cNvPr id="4" name="Title 3">
            <a:extLst>
              <a:ext uri="{FF2B5EF4-FFF2-40B4-BE49-F238E27FC236}">
                <a16:creationId xmlns:a16="http://schemas.microsoft.com/office/drawing/2014/main" id="{728A677A-3AEF-BF17-1C7C-C02FC81ACB38}"/>
              </a:ext>
            </a:extLst>
          </p:cNvPr>
          <p:cNvSpPr>
            <a:spLocks noGrp="1"/>
          </p:cNvSpPr>
          <p:nvPr>
            <p:ph type="title"/>
          </p:nvPr>
        </p:nvSpPr>
        <p:spPr>
          <a:xfrm>
            <a:off x="1965434" y="551058"/>
            <a:ext cx="9217574" cy="1477328"/>
          </a:xfrm>
        </p:spPr>
        <p:txBody>
          <a:bodyPr/>
          <a:lstStyle/>
          <a:p>
            <a:r>
              <a:rPr lang="en-GB" sz="4800" dirty="0"/>
              <a:t>The Shadow Tree: The Blueprint of Your UI</a:t>
            </a:r>
            <a:endParaRPr lang="en-UA" sz="4800" dirty="0"/>
          </a:p>
        </p:txBody>
      </p:sp>
    </p:spTree>
    <p:extLst>
      <p:ext uri="{BB962C8B-B14F-4D97-AF65-F5344CB8AC3E}">
        <p14:creationId xmlns:p14="http://schemas.microsoft.com/office/powerpoint/2010/main" val="173248329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30FF1-EA32-8834-FA69-5B4C7CCF8F8F}"/>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0798D210-D56D-F2B0-202C-53B1A9282576}"/>
              </a:ext>
            </a:extLst>
          </p:cNvPr>
          <p:cNvSpPr>
            <a:spLocks noGrp="1"/>
          </p:cNvSpPr>
          <p:nvPr>
            <p:ph type="body" sz="quarter" idx="11"/>
          </p:nvPr>
        </p:nvSpPr>
        <p:spPr>
          <a:xfrm>
            <a:off x="500305" y="2028386"/>
            <a:ext cx="9505543" cy="4725134"/>
          </a:xfrm>
        </p:spPr>
        <p:txBody>
          <a:bodyPr/>
          <a:lstStyle/>
          <a:p>
            <a:pPr>
              <a:lnSpc>
                <a:spcPct val="150000"/>
              </a:lnSpc>
            </a:pPr>
            <a:r>
              <a:rPr lang="en-GB" sz="1500" b="1" dirty="0"/>
              <a:t>// Your React Component (JS World)</a:t>
            </a:r>
          </a:p>
          <a:p>
            <a:pPr>
              <a:lnSpc>
                <a:spcPct val="150000"/>
              </a:lnSpc>
            </a:pPr>
            <a:r>
              <a:rPr lang="en-GB" sz="1500" b="1" dirty="0"/>
              <a:t>&lt;View style={{ flex: 1, </a:t>
            </a:r>
            <a:r>
              <a:rPr lang="en-GB" sz="1500" b="1" dirty="0" err="1"/>
              <a:t>justifyContent</a:t>
            </a:r>
            <a:r>
              <a:rPr lang="en-GB" sz="1500" b="1" dirty="0"/>
              <a:t>: '</a:t>
            </a:r>
            <a:r>
              <a:rPr lang="en-GB" sz="1500" b="1" dirty="0" err="1"/>
              <a:t>center</a:t>
            </a:r>
            <a:r>
              <a:rPr lang="en-GB" sz="1500" b="1" dirty="0"/>
              <a:t>' }}&gt;</a:t>
            </a:r>
          </a:p>
          <a:p>
            <a:pPr>
              <a:lnSpc>
                <a:spcPct val="150000"/>
              </a:lnSpc>
            </a:pPr>
            <a:r>
              <a:rPr lang="en-GB" sz="1500" b="1" dirty="0"/>
              <a:t>  &lt;Text&gt;Hello, Native!&lt;/Text&gt;</a:t>
            </a:r>
          </a:p>
          <a:p>
            <a:pPr>
              <a:lnSpc>
                <a:spcPct val="150000"/>
              </a:lnSpc>
            </a:pPr>
            <a:r>
              <a:rPr lang="en-GB" sz="1500" b="1" dirty="0"/>
              <a:t>&lt;/View&gt;</a:t>
            </a:r>
          </a:p>
          <a:p>
            <a:pPr>
              <a:lnSpc>
                <a:spcPct val="150000"/>
              </a:lnSpc>
            </a:pPr>
            <a:endParaRPr lang="en-GB" sz="1500" b="1" dirty="0"/>
          </a:p>
          <a:p>
            <a:pPr>
              <a:lnSpc>
                <a:spcPct val="150000"/>
              </a:lnSpc>
            </a:pPr>
            <a:r>
              <a:rPr lang="en-GB" sz="1500" b="1" dirty="0"/>
              <a:t>// Conceptual Shadow Tree (C++ World)</a:t>
            </a:r>
          </a:p>
          <a:p>
            <a:pPr>
              <a:lnSpc>
                <a:spcPct val="150000"/>
              </a:lnSpc>
            </a:pPr>
            <a:r>
              <a:rPr lang="en-GB" sz="1500" b="1" dirty="0" err="1"/>
              <a:t>ShadowNode</a:t>
            </a:r>
            <a:r>
              <a:rPr lang="en-GB" sz="1500" b="1" dirty="0"/>
              <a:t>('View', {flex: 1, </a:t>
            </a:r>
            <a:r>
              <a:rPr lang="en-GB" sz="1500" b="1" dirty="0" err="1"/>
              <a:t>justifyContent</a:t>
            </a:r>
            <a:r>
              <a:rPr lang="en-GB" sz="1500" b="1" dirty="0"/>
              <a:t>: '</a:t>
            </a:r>
            <a:r>
              <a:rPr lang="en-GB" sz="1500" b="1" dirty="0" err="1"/>
              <a:t>center</a:t>
            </a:r>
            <a:r>
              <a:rPr lang="en-GB" sz="1500" b="1" dirty="0"/>
              <a:t>'})</a:t>
            </a:r>
          </a:p>
          <a:p>
            <a:pPr>
              <a:lnSpc>
                <a:spcPct val="150000"/>
              </a:lnSpc>
            </a:pPr>
            <a:r>
              <a:rPr lang="en-GB" sz="1500" b="1" dirty="0"/>
              <a:t>  └── </a:t>
            </a:r>
            <a:r>
              <a:rPr lang="en-GB" sz="1500" b="1" dirty="0" err="1"/>
              <a:t>ShadowNode</a:t>
            </a:r>
            <a:r>
              <a:rPr lang="en-GB" sz="1500" b="1" dirty="0"/>
              <a:t>('Text', {text: 'Hello, Native!'})</a:t>
            </a:r>
          </a:p>
          <a:p>
            <a:pPr>
              <a:lnSpc>
                <a:spcPct val="150000"/>
              </a:lnSpc>
            </a:pPr>
            <a:r>
              <a:rPr lang="en-GB" sz="1500" b="1" dirty="0"/>
              <a:t>  // After Yoga runs, it has calculated frames:</a:t>
            </a:r>
          </a:p>
          <a:p>
            <a:pPr>
              <a:lnSpc>
                <a:spcPct val="150000"/>
              </a:lnSpc>
            </a:pPr>
            <a:r>
              <a:rPr lang="en-GB" sz="1500" b="1" dirty="0"/>
              <a:t>  // x: 0, y: 350, width: 400, height: 50</a:t>
            </a:r>
          </a:p>
          <a:p>
            <a:pPr>
              <a:lnSpc>
                <a:spcPct val="150000"/>
              </a:lnSpc>
            </a:pPr>
            <a:endParaRPr lang="en-GB" sz="1500" b="1" dirty="0"/>
          </a:p>
          <a:p>
            <a:pPr>
              <a:lnSpc>
                <a:spcPct val="150000"/>
              </a:lnSpc>
            </a:pPr>
            <a:r>
              <a:rPr lang="en-GB" sz="1500" b="1" dirty="0"/>
              <a:t>// Native UI (UI Thread)</a:t>
            </a:r>
          </a:p>
          <a:p>
            <a:pPr>
              <a:lnSpc>
                <a:spcPct val="150000"/>
              </a:lnSpc>
            </a:pPr>
            <a:r>
              <a:rPr lang="en-GB" sz="1500" b="1" dirty="0"/>
              <a:t>// -&gt; Creates a </a:t>
            </a:r>
            <a:r>
              <a:rPr lang="en-GB" sz="1500" b="1" dirty="0" err="1"/>
              <a:t>UIView</a:t>
            </a:r>
            <a:r>
              <a:rPr lang="en-GB" sz="1500" b="1" dirty="0"/>
              <a:t> and a </a:t>
            </a:r>
            <a:r>
              <a:rPr lang="en-GB" sz="1500" b="1" dirty="0" err="1"/>
              <a:t>UILabel</a:t>
            </a:r>
            <a:r>
              <a:rPr lang="en-GB" sz="1500" b="1" dirty="0"/>
              <a:t> with the calculated frames.</a:t>
            </a:r>
            <a:endParaRPr lang="en-GB" sz="1500" dirty="0"/>
          </a:p>
          <a:p>
            <a:pPr>
              <a:lnSpc>
                <a:spcPct val="150000"/>
              </a:lnSpc>
            </a:pPr>
            <a:endParaRPr lang="en-GB" sz="1500" dirty="0"/>
          </a:p>
          <a:p>
            <a:pPr>
              <a:lnSpc>
                <a:spcPct val="150000"/>
              </a:lnSpc>
            </a:pPr>
            <a:endParaRPr lang="en-UA" sz="1500" dirty="0"/>
          </a:p>
        </p:txBody>
      </p:sp>
      <p:sp>
        <p:nvSpPr>
          <p:cNvPr id="4" name="Title 3">
            <a:extLst>
              <a:ext uri="{FF2B5EF4-FFF2-40B4-BE49-F238E27FC236}">
                <a16:creationId xmlns:a16="http://schemas.microsoft.com/office/drawing/2014/main" id="{B5C51D49-7FEC-7BDF-1450-9D078AC37B28}"/>
              </a:ext>
            </a:extLst>
          </p:cNvPr>
          <p:cNvSpPr>
            <a:spLocks noGrp="1"/>
          </p:cNvSpPr>
          <p:nvPr>
            <p:ph type="title"/>
          </p:nvPr>
        </p:nvSpPr>
        <p:spPr>
          <a:xfrm>
            <a:off x="1965434" y="551058"/>
            <a:ext cx="9217574" cy="1477328"/>
          </a:xfrm>
        </p:spPr>
        <p:txBody>
          <a:bodyPr/>
          <a:lstStyle/>
          <a:p>
            <a:r>
              <a:rPr lang="en-GB" sz="4800" dirty="0"/>
              <a:t>The Shadow Tree: The Blueprint of Your UI</a:t>
            </a:r>
            <a:endParaRPr lang="en-UA" sz="4800" dirty="0"/>
          </a:p>
        </p:txBody>
      </p:sp>
    </p:spTree>
    <p:extLst>
      <p:ext uri="{BB962C8B-B14F-4D97-AF65-F5344CB8AC3E}">
        <p14:creationId xmlns:p14="http://schemas.microsoft.com/office/powerpoint/2010/main" val="187181992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7A5190-F701-A827-388B-FAD7DB42780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F5023A1-1A7B-3DDD-36C0-75B22CFBD835}"/>
              </a:ext>
            </a:extLst>
          </p:cNvPr>
          <p:cNvSpPr>
            <a:spLocks noGrp="1"/>
          </p:cNvSpPr>
          <p:nvPr>
            <p:ph type="body" sz="quarter" idx="11"/>
          </p:nvPr>
        </p:nvSpPr>
        <p:spPr>
          <a:xfrm>
            <a:off x="500305" y="1471448"/>
            <a:ext cx="9505543" cy="4527521"/>
          </a:xfrm>
        </p:spPr>
        <p:txBody>
          <a:bodyPr/>
          <a:lstStyle/>
          <a:p>
            <a:pPr>
              <a:lnSpc>
                <a:spcPct val="150000"/>
              </a:lnSpc>
            </a:pPr>
            <a:r>
              <a:rPr lang="en-GB" b="1" dirty="0"/>
              <a:t>What is it?</a:t>
            </a:r>
          </a:p>
          <a:p>
            <a:pPr>
              <a:lnSpc>
                <a:spcPct val="150000"/>
              </a:lnSpc>
            </a:pPr>
            <a:r>
              <a:rPr lang="en-GB" dirty="0"/>
              <a:t>Fabric is React Native's next-generation rendering system. It's a complete rewrite of the UI layer.</a:t>
            </a:r>
          </a:p>
          <a:p>
            <a:pPr>
              <a:lnSpc>
                <a:spcPct val="150000"/>
              </a:lnSpc>
            </a:pPr>
            <a:r>
              <a:rPr lang="en-GB" dirty="0"/>
              <a:t>Key Improvements over the Old Architecture:</a:t>
            </a:r>
          </a:p>
          <a:p>
            <a:pPr marL="285750" indent="-285750">
              <a:lnSpc>
                <a:spcPct val="150000"/>
              </a:lnSpc>
              <a:buFont typeface="Arial" panose="020B0604020202020204" pitchFamily="34" charset="0"/>
              <a:buChar char="•"/>
            </a:pPr>
            <a:r>
              <a:rPr lang="en-GB" dirty="0"/>
              <a:t>Direct, Synchronous Communication: Eliminates the asynchronous "Bridge." JavaScript can now talk directly and synchronously with the native side via JSI (JavaScript Interface).</a:t>
            </a:r>
          </a:p>
          <a:p>
            <a:pPr marL="285750" indent="-285750">
              <a:lnSpc>
                <a:spcPct val="150000"/>
              </a:lnSpc>
              <a:buFont typeface="Arial" panose="020B0604020202020204" pitchFamily="34" charset="0"/>
              <a:buChar char="•"/>
            </a:pPr>
            <a:r>
              <a:rPr lang="en-GB" dirty="0"/>
              <a:t>Concurrent Rendering: Allows React to prioritize urgent UI updates (like user input) over less critical ones (like network responses).</a:t>
            </a:r>
          </a:p>
          <a:p>
            <a:pPr marL="285750" indent="-285750">
              <a:lnSpc>
                <a:spcPct val="150000"/>
              </a:lnSpc>
              <a:buFont typeface="Arial" panose="020B0604020202020204" pitchFamily="34" charset="0"/>
              <a:buChar char="•"/>
            </a:pPr>
            <a:r>
              <a:rPr lang="en-GB" dirty="0"/>
              <a:t>Simplified View Tree: The Shadow Tree is now directly used to create native views, reducing the number of steps and potential inconsistencies. The "Shadow Tree" is now also called the "React Shadow Tree" in this new world.</a:t>
            </a:r>
          </a:p>
          <a:p>
            <a:pPr>
              <a:lnSpc>
                <a:spcPct val="150000"/>
              </a:lnSpc>
            </a:pPr>
            <a:r>
              <a:rPr lang="en-GB" b="1" dirty="0"/>
              <a:t>Impact</a:t>
            </a:r>
            <a:r>
              <a:rPr lang="en-GB" dirty="0"/>
              <a:t>: Faster startup, smoother animations, and more responsive user interfaces.</a:t>
            </a:r>
            <a:endParaRPr lang="en-UA" dirty="0"/>
          </a:p>
        </p:txBody>
      </p:sp>
      <p:sp>
        <p:nvSpPr>
          <p:cNvPr id="4" name="Title 3">
            <a:extLst>
              <a:ext uri="{FF2B5EF4-FFF2-40B4-BE49-F238E27FC236}">
                <a16:creationId xmlns:a16="http://schemas.microsoft.com/office/drawing/2014/main" id="{21E24ACA-49FA-3F8E-377E-9555CE4D0AEF}"/>
              </a:ext>
            </a:extLst>
          </p:cNvPr>
          <p:cNvSpPr>
            <a:spLocks noGrp="1"/>
          </p:cNvSpPr>
          <p:nvPr>
            <p:ph type="title"/>
          </p:nvPr>
        </p:nvSpPr>
        <p:spPr>
          <a:xfrm>
            <a:off x="1965434" y="551058"/>
            <a:ext cx="9217574" cy="738664"/>
          </a:xfrm>
        </p:spPr>
        <p:txBody>
          <a:bodyPr/>
          <a:lstStyle/>
          <a:p>
            <a:r>
              <a:rPr lang="en-GB" sz="4800" dirty="0"/>
              <a:t>Fabric: Rendering Engine</a:t>
            </a:r>
            <a:endParaRPr lang="en-UA" sz="4800" dirty="0"/>
          </a:p>
        </p:txBody>
      </p:sp>
    </p:spTree>
    <p:extLst>
      <p:ext uri="{BB962C8B-B14F-4D97-AF65-F5344CB8AC3E}">
        <p14:creationId xmlns:p14="http://schemas.microsoft.com/office/powerpoint/2010/main" val="2329516453"/>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4B39DB7-8956-D59E-541E-EA3950D9DEF3}"/>
              </a:ext>
            </a:extLst>
          </p:cNvPr>
          <p:cNvSpPr>
            <a:spLocks noGrp="1"/>
          </p:cNvSpPr>
          <p:nvPr>
            <p:ph type="body" sz="quarter" idx="11"/>
          </p:nvPr>
        </p:nvSpPr>
        <p:spPr>
          <a:xfrm>
            <a:off x="531836" y="1917404"/>
            <a:ext cx="7403473" cy="2631490"/>
          </a:xfrm>
        </p:spPr>
        <p:txBody>
          <a:bodyPr/>
          <a:lstStyle/>
          <a:p>
            <a:r>
              <a:rPr lang="en-GB" b="1" dirty="0"/>
              <a:t>Use cases</a:t>
            </a:r>
            <a:endParaRPr lang="en-GB" dirty="0"/>
          </a:p>
          <a:p>
            <a:pPr marL="285750" indent="-285750">
              <a:lnSpc>
                <a:spcPct val="150000"/>
              </a:lnSpc>
              <a:buFont typeface="Arial" panose="020B0604020202020204" pitchFamily="34" charset="0"/>
              <a:buChar char="•"/>
            </a:pPr>
            <a:r>
              <a:rPr lang="en-GB" dirty="0"/>
              <a:t>System / OEM controls (map, camera, player, signature pad)</a:t>
            </a:r>
          </a:p>
          <a:p>
            <a:pPr marL="285750" indent="-285750">
              <a:lnSpc>
                <a:spcPct val="150000"/>
              </a:lnSpc>
              <a:buFont typeface="Arial" panose="020B0604020202020204" pitchFamily="34" charset="0"/>
              <a:buChar char="•"/>
            </a:pPr>
            <a:r>
              <a:rPr lang="en-GB" dirty="0"/>
              <a:t>Platform APIs with custom surfaces (</a:t>
            </a:r>
            <a:r>
              <a:rPr lang="en-GB" dirty="0" err="1"/>
              <a:t>ExoPlayer</a:t>
            </a:r>
            <a:r>
              <a:rPr lang="en-GB" dirty="0"/>
              <a:t>/</a:t>
            </a:r>
            <a:r>
              <a:rPr lang="en-GB" dirty="0" err="1"/>
              <a:t>AVPlayer</a:t>
            </a:r>
            <a:r>
              <a:rPr lang="en-GB" dirty="0"/>
              <a:t>, Metal/GL, PDF)</a:t>
            </a:r>
          </a:p>
          <a:p>
            <a:pPr marL="285750" indent="-285750">
              <a:lnSpc>
                <a:spcPct val="150000"/>
              </a:lnSpc>
              <a:buFont typeface="Arial" panose="020B0604020202020204" pitchFamily="34" charset="0"/>
              <a:buChar char="•"/>
            </a:pPr>
            <a:r>
              <a:rPr lang="en-GB" dirty="0"/>
              <a:t>High‑frequency gestures or frames (draw, video, AR)</a:t>
            </a:r>
          </a:p>
          <a:p>
            <a:pPr marL="285750" indent="-285750">
              <a:lnSpc>
                <a:spcPct val="150000"/>
              </a:lnSpc>
              <a:buFont typeface="Arial" panose="020B0604020202020204" pitchFamily="34" charset="0"/>
              <a:buChar char="•"/>
            </a:pPr>
            <a:r>
              <a:rPr lang="en-GB" dirty="0"/>
              <a:t>Accessibility semantics unavailable in JS</a:t>
            </a:r>
          </a:p>
          <a:p>
            <a:endParaRPr lang="en-UA" dirty="0"/>
          </a:p>
        </p:txBody>
      </p:sp>
      <p:sp>
        <p:nvSpPr>
          <p:cNvPr id="4" name="Title 3">
            <a:extLst>
              <a:ext uri="{FF2B5EF4-FFF2-40B4-BE49-F238E27FC236}">
                <a16:creationId xmlns:a16="http://schemas.microsoft.com/office/drawing/2014/main" id="{EC0B1F1D-FA5F-0D50-A81A-0C1ADDEF7016}"/>
              </a:ext>
            </a:extLst>
          </p:cNvPr>
          <p:cNvSpPr>
            <a:spLocks noGrp="1"/>
          </p:cNvSpPr>
          <p:nvPr>
            <p:ph type="title"/>
          </p:nvPr>
        </p:nvSpPr>
        <p:spPr>
          <a:xfrm>
            <a:off x="1965434" y="424934"/>
            <a:ext cx="9217574" cy="830997"/>
          </a:xfrm>
        </p:spPr>
        <p:txBody>
          <a:bodyPr/>
          <a:lstStyle/>
          <a:p>
            <a:r>
              <a:rPr lang="en-GB" sz="5400" dirty="0"/>
              <a:t>When to build a Native View</a:t>
            </a:r>
            <a:endParaRPr lang="en-UA" sz="5400" dirty="0"/>
          </a:p>
        </p:txBody>
      </p:sp>
    </p:spTree>
    <p:extLst>
      <p:ext uri="{BB962C8B-B14F-4D97-AF65-F5344CB8AC3E}">
        <p14:creationId xmlns:p14="http://schemas.microsoft.com/office/powerpoint/2010/main" val="1726132195"/>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516C6-BB06-EEE5-DCB9-876A64F36C8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26CE8DFB-DAA5-0B6C-0C71-179015E6F6FA}"/>
              </a:ext>
            </a:extLst>
          </p:cNvPr>
          <p:cNvSpPr>
            <a:spLocks noGrp="1"/>
          </p:cNvSpPr>
          <p:nvPr>
            <p:ph type="body" sz="quarter" idx="11"/>
          </p:nvPr>
        </p:nvSpPr>
        <p:spPr>
          <a:xfrm>
            <a:off x="468774" y="1549542"/>
            <a:ext cx="8528081" cy="4847481"/>
          </a:xfrm>
        </p:spPr>
        <p:txBody>
          <a:bodyPr/>
          <a:lstStyle/>
          <a:p>
            <a:endParaRPr lang="en-GB" b="1" dirty="0"/>
          </a:p>
          <a:p>
            <a:r>
              <a:rPr lang="en-GB" b="1" dirty="0"/>
              <a:t>Alternatives</a:t>
            </a:r>
          </a:p>
          <a:p>
            <a:endParaRPr lang="en-GB" dirty="0"/>
          </a:p>
          <a:p>
            <a:pPr marL="285750" indent="-285750">
              <a:lnSpc>
                <a:spcPct val="150000"/>
              </a:lnSpc>
              <a:buFont typeface="Arial" panose="020B0604020202020204" pitchFamily="34" charset="0"/>
              <a:buChar char="•"/>
            </a:pPr>
            <a:r>
              <a:rPr lang="en-GB" dirty="0"/>
              <a:t>JS‑only (</a:t>
            </a:r>
            <a:r>
              <a:rPr lang="en-GB" dirty="0" err="1"/>
              <a:t>Skia</a:t>
            </a:r>
            <a:r>
              <a:rPr lang="en-GB" dirty="0"/>
              <a:t>/Reanimated/GL) — simpler shipping, but may lack battery/perf/APIs</a:t>
            </a:r>
          </a:p>
          <a:p>
            <a:pPr marL="285750" indent="-285750">
              <a:lnSpc>
                <a:spcPct val="150000"/>
              </a:lnSpc>
              <a:buFont typeface="Arial" panose="020B0604020202020204" pitchFamily="34" charset="0"/>
              <a:buChar char="•"/>
            </a:pPr>
            <a:r>
              <a:rPr lang="en-GB" dirty="0"/>
              <a:t>Existing libraries — vet for Fabric compatibility &amp; maintenance</a:t>
            </a:r>
          </a:p>
          <a:p>
            <a:endParaRPr lang="en-GB" b="1" dirty="0"/>
          </a:p>
          <a:p>
            <a:r>
              <a:rPr lang="en-GB" b="1" dirty="0"/>
              <a:t>Decision checklist</a:t>
            </a:r>
          </a:p>
          <a:p>
            <a:endParaRPr lang="en-GB" dirty="0"/>
          </a:p>
          <a:p>
            <a:pPr marL="285750" indent="-285750">
              <a:lnSpc>
                <a:spcPct val="150000"/>
              </a:lnSpc>
              <a:buFont typeface="Arial" panose="020B0604020202020204" pitchFamily="34" charset="0"/>
              <a:buChar char="•"/>
            </a:pPr>
            <a:r>
              <a:rPr lang="en-GB" dirty="0"/>
              <a:t>Needs platform surface?</a:t>
            </a:r>
          </a:p>
          <a:p>
            <a:pPr marL="285750" indent="-285750">
              <a:lnSpc>
                <a:spcPct val="150000"/>
              </a:lnSpc>
              <a:buFont typeface="Arial" panose="020B0604020202020204" pitchFamily="34" charset="0"/>
              <a:buChar char="•"/>
            </a:pPr>
            <a:r>
              <a:rPr lang="en-GB" dirty="0"/>
              <a:t>Must interop with native SDK?</a:t>
            </a:r>
          </a:p>
          <a:p>
            <a:pPr marL="285750" indent="-285750">
              <a:lnSpc>
                <a:spcPct val="150000"/>
              </a:lnSpc>
              <a:buFont typeface="Arial" panose="020B0604020202020204" pitchFamily="34" charset="0"/>
              <a:buChar char="•"/>
            </a:pPr>
            <a:r>
              <a:rPr lang="en-GB" dirty="0"/>
              <a:t>Frame‑critical ≥ 60 FPS?</a:t>
            </a:r>
          </a:p>
          <a:p>
            <a:pPr marL="285750" indent="-285750">
              <a:lnSpc>
                <a:spcPct val="150000"/>
              </a:lnSpc>
              <a:buFont typeface="Arial" panose="020B0604020202020204" pitchFamily="34" charset="0"/>
              <a:buChar char="•"/>
            </a:pPr>
            <a:r>
              <a:rPr lang="en-GB" dirty="0"/>
              <a:t>Long‑term maintenance cost acceptable?</a:t>
            </a:r>
          </a:p>
          <a:p>
            <a:endParaRPr lang="en-UA" dirty="0"/>
          </a:p>
        </p:txBody>
      </p:sp>
      <p:sp>
        <p:nvSpPr>
          <p:cNvPr id="4" name="Title 3">
            <a:extLst>
              <a:ext uri="{FF2B5EF4-FFF2-40B4-BE49-F238E27FC236}">
                <a16:creationId xmlns:a16="http://schemas.microsoft.com/office/drawing/2014/main" id="{F9BCDAD6-DC30-3226-7984-6E28F6ABED18}"/>
              </a:ext>
            </a:extLst>
          </p:cNvPr>
          <p:cNvSpPr>
            <a:spLocks noGrp="1"/>
          </p:cNvSpPr>
          <p:nvPr>
            <p:ph type="title"/>
          </p:nvPr>
        </p:nvSpPr>
        <p:spPr>
          <a:xfrm>
            <a:off x="1965434" y="424934"/>
            <a:ext cx="9217574" cy="830997"/>
          </a:xfrm>
        </p:spPr>
        <p:txBody>
          <a:bodyPr/>
          <a:lstStyle/>
          <a:p>
            <a:r>
              <a:rPr lang="en-GB" sz="5400" dirty="0"/>
              <a:t>When to build a Native View</a:t>
            </a:r>
            <a:endParaRPr lang="en-UA" sz="5400" dirty="0"/>
          </a:p>
        </p:txBody>
      </p:sp>
    </p:spTree>
    <p:extLst>
      <p:ext uri="{BB962C8B-B14F-4D97-AF65-F5344CB8AC3E}">
        <p14:creationId xmlns:p14="http://schemas.microsoft.com/office/powerpoint/2010/main" val="1035881585"/>
      </p:ext>
    </p:extLst>
  </p:cSld>
  <p:clrMapOvr>
    <a:masterClrMapping/>
  </p:clrMapOvr>
  <p:transition/>
</p:sld>
</file>

<file path=ppt/slides/slide8.xml><?xml version="1.0" encoding="utf-8"?>
<ns0:sld xmlns:ns0="http://schemas.openxmlformats.org/presentationml/2006/main" xmlns:ns1="http://schemas.openxmlformats.org/drawingml/2006/main" xmlns:ns2="http://schemas.microsoft.com/office/drawing/2014/main" xmlns:ns3="http://schemas.microsoft.com/office/powerpoint/2010/main">
  <ns0:cSld>
    <ns0:spTree>
      <ns0:nvGrpSpPr>
        <ns0:cNvPr id="1" name="">
          <ns1:extLst>
            <ns1:ext uri="{FF2B5EF4-FFF2-40B4-BE49-F238E27FC236}">
              <ns2:creationId id="{ADAE1017-76C4-F7DE-C7EB-5B2B84B02A28}"/>
            </ns1:ext>
          </ns1:extLst>
        </ns0:cNvPr>
        <ns0:cNvGrpSpPr/>
        <ns0:nvPr/>
      </ns0:nvGrpSpPr>
      <ns0:grpSpPr>
        <ns1:xfrm>
          <ns1:off x="0" y="0"/>
          <ns1:ext cx="0" cy="0"/>
          <ns1:chOff x="0" y="0"/>
          <ns1:chExt cx="0" cy="0"/>
        </ns1:xfrm>
      </ns0:grpSpPr>
      <ns0:sp>
        <ns0:nvSpPr>
          <ns0:cNvPr id="2" name="Text Placeholder 1">
            <ns1:extLst>
              <ns1:ext uri="{FF2B5EF4-FFF2-40B4-BE49-F238E27FC236}">
                <ns2:creationId id="{19DC9D46-7732-68F4-55A4-0BCF5296125B}"/>
              </ns1:ext>
            </ns1:extLst>
          </ns0:cNvPr>
          <ns0:cNvSpPr>
            <ns1:spLocks noGrp="1"/>
          </ns0:cNvSpPr>
          <ns0:nvPr>
            <ns0:ph type="body" sz="quarter" idx="11"/>
          </ns0:nvPr>
        </ns0:nvSpPr>
        <ns0:spPr>
          <ns1:xfrm>
            <ns1:off x="500305" y="1471448"/>
            <ns1:ext cx="9505543" cy="4943020"/>
          </ns1:xfrm>
        </ns0:spPr>
        <ns0:txBody>
          <ns1:bodyPr/>
          <ns1:lstStyle/>
          <ns1:p>
            <ns1:pPr>
              <ns1:lnSpc>
                <ns1:spcPct val="150000"/>
              </ns1:lnSpc>
            </ns1:pPr>
            <ns1:r>
              <ns1:rPr lang="en-GB" b="1" dirty="0"/>
              <ns1:t>What are they?</ns1:t>
            </ns1:r>
          </ns1:p>
          <ns1:p>
            <ns1:pPr marL="285750" indent="-285750">
              <ns1:lnSpc>
                <ns1:spcPct val="150000"/>
              </ns1:lnSpc>
              <ns1:buFont typeface="Arial" panose="020B0604020202020204" pitchFamily="34" charset="0"/>
              <ns1:buChar char="•"/>
            </ns1:pPr>
            <ns1:r>
              <ns1:rPr lang="en-GB" dirty="0"/>
              <ns1:t>TurboModules (non‑UI) and Fabric Native Components (UI).</ns1:t>
            </ns1:r>
          </ns1:p>
          <ns1:p>
            <ns1:pPr marL="285750" indent="-285750">
              <ns1:lnSpc>
                <ns1:spcPct val="150000"/>
              </ns1:lnSpc>
              <ns1:buFont typeface="Arial" panose="020B0604020202020204" pitchFamily="34" charset="0"/>
              <ns1:buChar char="•"/>
            </ns1:pPr>
            <ns1:r>
              <ns1:rPr lang="en-GB" dirty="0"/>
              <ns1:t>They are "type-safe" by design, using a JS spec to generate native interface code.</ns1:t>
            </ns1:r>
          </ns1:p>
          <ns1:p>
            <ns1:pPr marL="285750" indent="-285750">
              <ns1:lnSpc>
                <ns1:spcPct val="150000"/>
              </ns1:lnSpc>
              <ns1:buFont typeface="Arial" panose="020B0604020202020204" pitchFamily="34" charset="0"/>
              <ns1:buChar char="•"/>
            </ns1:pPr>
            <ns1:r>
              <ns1:rPr lang="en-GB" dirty="0"/>
              <ns1:t>Lazy Loading: initialized when first used, improving startup time.</ns1:t>
            </ns1:r>
          </ns1:p>
          <ns1:p>
            <ns1:pPr marL="285750" indent="-285750">
              <ns1:lnSpc>
                <ns1:spcPct val="150000"/>
              </ns1:lnSpc>
              <ns1:buFont typeface="Arial" panose="020B0604020202020204" pitchFamily="34" charset="0"/>
              <ns1:buChar char="•"/>
            </ns1:pPr>
            <ns1:endParaRPr lang="en-GB" dirty="0"/>
          </ns1:p>
          <ns1:p>
            <ns1:pPr>
              <ns1:lnSpc>
                <ns1:spcPct val="150000"/>
              </ns1:lnSpc>
            </ns1:pPr>
            <ns1:r>
              <ns1:rPr lang="en-GB" b="1" dirty="0"/>
              <ns1:t>Creating a Fabric Native Component (Process):</ns1:t>
            </ns1:r>
          </ns1:p>
          <ns1:p>
            <ns1:pPr marL="285750" indent="-285750">
              <ns1:lnSpc>
                <ns1:spcPct val="150000"/>
              </ns1:lnSpc>
              <ns1:buFont typeface="Arial" panose="020B0604020202020204" pitchFamily="34" charset="0"/>
              <ns1:buChar char="•"/>
            </ns1:pPr>
            <ns1:r>
              <ns1:rPr lang="en-GB" dirty="0"/>
              <ns1:t>Define a Spec (TypeScript): props / events / commands contract.</ns1:t>
            </ns1:r>
          </ns1:p>
          <ns1:p>
            <ns1:pPr marL="285750" indent="-285750">
              <ns1:lnSpc>
                <ns1:spcPct val="150000"/>
              </ns1:lnSpc>
              <ns1:buFont typeface="Arial" panose="020B0604020202020204" pitchFamily="34" charset="0"/>
              <ns1:buChar char="•"/>
            </ns1:pPr>
            <ns1:r>
              <ns1:rPr lang="en-GB" dirty="0"/>
              <ns1:t>Native Implementation (iOS/Android): implement the generated interface.</ns1:t>
            </ns1:r>
          </ns1:p>
          <ns1:p>
            <ns1:pPr marL="285750" indent="-285750">
              <ns1:lnSpc>
                <ns1:spcPct val="150000"/>
              </ns1:lnSpc>
              <ns1:buFont typeface="Arial" panose="020B0604020202020204" pitchFamily="34" charset="0"/>
              <ns1:buChar char="•"/>
            </ns1:pPr>
            <ns1:r>
              <ns1:rPr lang="en-GB" dirty="0" err="1"/>
              <ns1:t>Codegen: build-time tool generates the C++/ObjC/Java glue.</ns1:t>
            </ns1:r>
            <ns1:r>
              <ns1:rPr lang="en-GB" dirty="0"/>
              <ns1:t/>
            </ns1:r>
          </ns1:p>
          <ns1:p>
            <ns1:pPr marL="285750" indent="-285750">
              <ns1:lnSpc>
                <ns1:spcPct val="150000"/>
              </ns1:lnSpc>
              <ns1:buFont typeface="Arial" panose="020B0604020202020204" pitchFamily="34" charset="0"/>
              <ns1:buChar char="•"/>
            </ns1:pPr>
            <ns1:r>
              <ns1:rPr lang="en-GB" dirty="0"/>
              <ns1:t>Use in JavaScript: import and render like any other component.</ns1:t>
            </ns1:r>
            <ns1:endParaRPr lang="en-UA" dirty="0"/>
          </ns1:p>
        </ns0:txBody>
      </ns0:sp>
      <ns0:sp>
        <ns0:nvSpPr>
          <ns0:cNvPr id="4" name="Title 3">
            <ns1:extLst>
              <ns1:ext uri="{FF2B5EF4-FFF2-40B4-BE49-F238E27FC236}">
                <ns2:creationId id="{B4CCF7AC-6AEF-3978-CDD6-C343F7BE0D96}"/>
              </ns1:ext>
            </ns1:extLst>
          </ns0:cNvPr>
          <ns0:cNvSpPr>
            <ns1:spLocks noGrp="1"/>
          </ns0:cNvSpPr>
          <ns0:nvPr>
            <ns0:ph type="title"/>
          </ns0:nvPr>
        </ns0:nvSpPr>
        <ns0:spPr>
          <ns1:xfrm>
            <ns1:off x="1965434" y="551058"/>
            <ns1:ext cx="9217574" cy="738664"/>
          </ns1:xfrm>
        </ns0:spPr>
        <ns0:txBody>
          <ns1:bodyPr/>
          <ns1:lstStyle/>
          <ns1:p>
            <ns1:r>
              <ns1:rPr lang="en-GB" sz="4800" dirty="0"/>
              <ns1:t>Building UI with Fabric Native Components (Codegen)</ns1:t>
            </ns1:r>
            <ns1:r>
              <ns1:rPr lang="en-GB" sz="4800" dirty="0" err="1"/>
              <ns1:t/>
            </ns1:r>
            <ns1:endParaRPr lang="en-UA" sz="4800" dirty="0"/>
          </ns1:p>
        </ns0:txBody>
      </ns0:sp>
    </ns0:spTree>
    <ns0:extLst>
      <ns0:ext uri="{BB962C8B-B14F-4D97-AF65-F5344CB8AC3E}">
        <ns3:creationId val="748682755"/>
      </ns0:ext>
    </ns0:extLst>
  </ns0:cSld>
  <ns0:clrMapOvr>
    <ns1:masterClrMapping/>
  </ns0:clrMapOvr>
  <ns0:transition/>
</ns0:sld>
</file>

<file path=ppt/slides/slide9.xml><?xml version="1.0" encoding="utf-8"?>
<ns0:sld xmlns:ns0="http://schemas.openxmlformats.org/presentationml/2006/main" xmlns:ns1="http://schemas.openxmlformats.org/drawingml/2006/main" xmlns:ns2="http://schemas.microsoft.com/office/drawing/2014/main" xmlns:ns3="http://schemas.microsoft.com/office/powerpoint/2010/main">
  <ns0:cSld>
    <ns0:spTree>
      <ns0:nvGrpSpPr>
        <ns0:cNvPr id="1" name="">
          <ns1:extLst>
            <ns1:ext uri="{FF2B5EF4-FFF2-40B4-BE49-F238E27FC236}">
              <ns2:creationId id="{A9F5534E-C408-F524-FCF7-FE46F9CBF964}"/>
            </ns1:ext>
          </ns1:extLst>
        </ns0:cNvPr>
        <ns0:cNvGrpSpPr/>
        <ns0:nvPr/>
      </ns0:nvGrpSpPr>
      <ns0:grpSpPr>
        <ns1:xfrm>
          <ns1:off x="0" y="0"/>
          <ns1:ext cx="0" cy="0"/>
          <ns1:chOff x="0" y="0"/>
          <ns1:chExt cx="0" cy="0"/>
        </ns1:xfrm>
      </ns0:grpSpPr>
      <ns0:sp>
        <ns0:nvSpPr>
          <ns0:cNvPr id="4" name="Title 3">
            <ns1:extLst>
              <ns1:ext uri="{FF2B5EF4-FFF2-40B4-BE49-F238E27FC236}">
                <ns2:creationId id="{DF8C0FF7-859B-415B-1D8E-36A884695FD7}"/>
              </ns1:ext>
            </ns1:extLst>
          </ns0:cNvPr>
          <ns0:cNvSpPr>
            <ns1:spLocks noGrp="1"/>
          </ns0:cNvSpPr>
          <ns0:nvPr>
            <ns0:ph type="title"/>
          </ns0:nvPr>
        </ns0:nvSpPr>
        <ns0:spPr>
          <ns1:xfrm>
            <ns1:off x="1965434" y="551058"/>
            <ns1:ext cx="9217574" cy="738664"/>
          </ns1:xfrm>
        </ns0:spPr>
        <ns0:txBody>
          <ns1:bodyPr/>
          <ns1:lstStyle/>
          <ns1:p>
            <ns1:r>
              <ns1:rPr lang="en-GB" sz="4800" dirty="0" err="1"/>
              <ns1:t>Fabric Native Component - Spec (TypeScript)</ns1:t>
            </ns1:r>
            <ns1:r>
              <ns1:rPr lang="en-GB" sz="4800" dirty="0"/>
              <ns1:t/>
            </ns1:r>
            <ns1:endParaRPr lang="en-UA" sz="4800" dirty="0"/>
          </ns1:p>
        </ns0:txBody>
      </ns0:sp>
      <ns0:sp>
        <ns0:nvSpPr>
          <ns0:cNvPr id="9" name="TextBox 8">
            <ns1:extLst>
              <ns1:ext uri="{FF2B5EF4-FFF2-40B4-BE49-F238E27FC236}">
                <ns2:creationId id="{A3EE2307-DD2C-3E2D-A5EB-F4D7C43A36E4}"/>
              </ns1:ext>
            </ns1:extLst>
          </ns0:cNvPr>
          <ns0:cNvSpPr txBox="1"/>
          <ns0:nvPr/>
        </ns0:nvSpPr>
        <ns0:spPr>
          <ns1:xfrm>
            <ns1:off x="542347" y="1587061"/>
            <ns1:ext cx="8675225" cy="4211538"/>
          </ns1:xfrm>
          <ns1:prstGeom prst="rect">
            <ns1:avLst/>
          </ns1:prstGeom>
          <ns1:noFill/>
        </ns0:spPr>
        <ns0:txBody>
          <ns1:bodyPr wrap="square">
            <ns1:spAutoFit/>
          </ns1:bodyPr>
          <ns1:lstStyle/>
          <ns1:p>
            <ns1:pPr>
              <ns1:lnSpc>
                <ns1:spcPct val="150000"/>
              </ns1:lnSpc>
            </ns1:pPr>
            <ns1:r>
              <ns1:rPr lang="en-GB" sz="1500" dirty="0"/>
              <ns1:t>import type {HostComponent, ViewProps} from 'react-native';</ns1:t>
            </ns1:r>
            <ns1:r>
              <ns1:rPr lang="en-GB" sz="1500" dirty="0" err="1"/>
              <ns1:t/>
            </ns1:r>
            <ns1:r>
              <ns1:rPr lang="en-GB" sz="1500" dirty="0"/>
              <ns1:t/>
            </ns1:r>
          </ns1:p>
          <ns1:p>
            <ns1:pPr>
              <ns1:lnSpc>
                <ns1:spcPct val="150000"/>
              </ns1:lnSpc>
            </ns1:pPr>
            <ns1:r>
              <ns1:rPr lang="en-GB" sz="1500" dirty="0"/>
              <ns1:t>import type {DirectEventHandler, Double} from 'react-native/Libraries/Types/CodegenTypes';</ns1:t>
            </ns1:r>
            <ns1:r>
              <ns1:rPr lang="en-GB" sz="1500" dirty="0" err="1"/>
              <ns1:t/>
            </ns1:r>
            <ns1:r>
              <ns1:rPr lang="en-GB" sz="1500" dirty="0"/>
              <ns1:t/>
            </ns1:r>
          </ns1:p>
          <ns1:p>
            <ns1:pPr>
              <ns1:lnSpc>
                <ns1:spcPct val="150000"/>
              </ns1:lnSpc>
            </ns1:pPr>
            <ns1:endParaRPr lang="en-GB" sz="1500" dirty="0"/>
          </ns1:p>
          <ns1:p>
            <ns1:pPr>
              <ns1:lnSpc>
                <ns1:spcPct val="150000"/>
              </ns1:lnSpc>
            </ns1:pPr>
            <ns1:r>
              <ns1:rPr lang="en-GB" sz="1500" dirty="0"/>
              <ns1:t>import codegenNativeComponent from 'react-native/Libraries/Utilities/codegenNativeComponent';</ns1:t>
            </ns1:r>
          </ns1:p>
          <ns1:p>
            <ns1:pPr>
              <ns1:lnSpc>
                <ns1:spcPct val="150000"/>
              </ns1:lnSpc>
            </ns1:pPr>
            <ns1:r>
              <ns1:rPr lang="en-GB" sz="1500" dirty="0"/>
              <ns1:t>type VideoProgress = Readonly&lt;{ currentTime: Double; duration: Double; progress: Double }&gt;; </ns1:t>
            </ns1:r>
            <ns1:r>
              <ns1:rPr lang="en-GB" sz="1500" dirty="0" err="1"/>
              <ns1:t/>
            </ns1:r>
            <ns1:r>
              <ns1:rPr lang="en-GB" sz="1500" dirty="0"/>
              <ns1:t/>
            </ns1:r>
            <ns1:r>
              <ns1:rPr lang="en-GB" sz="1500" dirty="0" err="1"/>
              <ns1:t/>
            </ns1:r>
            <ns1:r>
              <ns1:rPr lang="en-GB" sz="1500" dirty="0"/>
              <ns1:t/>
            </ns1:r>
          </ns1:p>
          <ns1:p>
            <ns1:pPr>
              <ns1:lnSpc>
                <ns1:spcPct val="150000"/>
              </ns1:lnSpc>
            </ns1:pPr>
            <ns1:r>
              <ns1:rPr lang="en-GB" sz="1500" dirty="0"/>
              <ns1:t>export interface NativeProps extends ViewProps {</ns1:t>
            </ns1:r>
            <ns1:r>
              <ns1:rPr lang="en-GB" sz="1500" dirty="0" err="1"/>
              <ns1:t/>
            </ns1:r>
            <ns1:r>
              <ns1:rPr lang="en-GB" sz="1500" dirty="0"/>
              <ns1:t/>
            </ns1:r>
          </ns1:p>
          <ns1:p>
            <ns1:pPr>
              <ns1:lnSpc>
                <ns1:spcPct val="150000"/>
              </ns1:lnSpc>
            </ns1:pPr>
            <ns1:r>
              <ns1:rPr lang="en-GB" sz="1500" dirty="0"/>
              <ns1:t>  sourceUrl: string; paused?: boolean;</ns1:t>
            </ns1:r>
          </ns1:p>
          <ns1:p>
            <ns1:pPr>
              <ns1:lnSpc>
                <ns1:spcPct val="150000"/>
              </ns1:lnSpc>
            </ns1:pPr>
            <ns1:r>
              <ns1:rPr lang="en-GB" sz="1500" dirty="0"/>
              <ns1:t>  onVideoProgress?: DirectEventHandler&lt;VideoProgress&gt;;</ns1:t>
            </ns1:r>
            <ns1:r>
              <ns1:rPr lang="en-GB" sz="1500" dirty="0" err="1"/>
              <ns1:t/>
            </ns1:r>
            <ns1:r>
              <ns1:rPr lang="en-GB" sz="1500" dirty="0"/>
              <ns1:t/>
            </ns1:r>
            <ns1:r>
              <ns1:rPr lang="en-GB" sz="1500" dirty="0" err="1"/>
              <ns1:t/>
            </ns1:r>
            <ns1:r>
              <ns1:rPr lang="en-GB" sz="1500" dirty="0"/>
              <ns1:t/>
            </ns1:r>
          </ns1:p>
          <ns1:p>
            <ns1:pPr>
              <ns1:lnSpc>
                <ns1:spcPct val="150000"/>
              </ns1:lnSpc>
            </ns1:pPr>
            <ns1:r>
              <ns1:rPr lang="en-GB" sz="1500" dirty="0"/>
              <ns1:t>  onVideoEnd?: DirectEventHandler&lt;Readonly&lt;{}&gt;&gt;;</ns1:t>
            </ns1:r>
          </ns1:p>
          <ns1:p>
            <ns1:pPr>
              <ns1:lnSpc>
                <ns1:spcPct val="150000"/>
              </ns1:lnSpc>
            </ns1:pPr>
            <ns1:endParaRPr lang="en-GB" sz="1500" dirty="0"/>
          </ns1:p>
          <ns1:p>
            <ns1:pPr>
              <ns1:lnSpc>
                <ns1:spcPct val="150000"/>
              </ns1:lnSpc>
            </ns1:pPr>
            <ns1:r>
              <ns1:rPr lang="en-GB" sz="1500" dirty="0"/>
              <ns1:t>}</ns1:t>
            </ns1:r>
          </ns1:p>
          <ns1:p>
            <ns1:pPr>
              <ns1:lnSpc>
                <ns1:spcPct val="150000"/>
              </ns1:lnSpc>
            </ns1:pPr>
            <ns1:r>
              <ns1:rPr lang="en-GB" sz="1500" dirty="0"/>
              <ns1:t>export default codegenNativeComponent&lt;NativeProps&gt;('RTNVideoPlayer') as HostComponent&lt;NativeProps&gt;;</ns1:t>
            </ns1:r>
            <ns1:r>
              <ns1:rPr lang="en-GB" sz="1500" dirty="0" err="1"/>
              <ns1:t/>
            </ns1:r>
            <ns1:r>
              <ns1:rPr lang="en-GB" sz="1500" dirty="0"/>
              <ns1:t/>
            </ns1:r>
            <ns1:r>
              <ns1:rPr lang="en-GB" sz="1500" dirty="0" err="1"/>
              <ns1:t/>
            </ns1:r>
            <ns1:r>
              <ns1:rPr lang="en-GB" sz="1500" dirty="0"/>
              <ns1:t/>
            </ns1:r>
            <ns1:r>
              <ns1:rPr lang="en-GB" sz="1500" dirty="0" err="1"/>
              <ns1:t/>
            </ns1:r>
            <ns1:r>
              <ns1:rPr lang="en-GB" sz="1500" dirty="0"/>
              <ns1:t/>
            </ns1:r>
            <ns1:endParaRPr lang="en-UA" sz="1500" dirty="0"/>
          </ns1:p>
        </ns0:txBody>
      </ns0:sp>
    </ns0:spTree>
    <ns0:extLst>
      <ns0:ext uri="{BB962C8B-B14F-4D97-AF65-F5344CB8AC3E}">
        <ns3:creationId val="2611104886"/>
      </ns0:ext>
    </ns0:extLst>
  </ns0:cSld>
  <ns0:clrMapOvr>
    <ns1:masterClrMapping/>
  </ns0:clrMapOvr>
  <ns0:transition/>
</ns0:sld>
</file>

<file path=ppt/tags/tag1.xml><?xml version="1.0" encoding="utf-8"?>
<p:tagLst xmlns:a="http://schemas.openxmlformats.org/drawingml/2006/main" xmlns:r="http://schemas.openxmlformats.org/officeDocument/2006/relationships" xmlns:p="http://schemas.openxmlformats.org/presentationml/2006/main">
  <p:tag name="AS_NET" val="6.0.28"/>
  <p:tag name="AS_OS" val="Unix 6.5.0.1014"/>
  <p:tag name="AS_RELEASE_DATE" val="2024.02.14"/>
  <p:tag name="AS_TITLE" val="Aspose.Slides for .NET Standard 2.0"/>
  <p:tag name="AS_VERSION" val="24.2"/>
</p:tagLst>
</file>

<file path=ppt/theme/theme1.xml><?xml version="1.0" encoding="utf-8"?>
<a:theme xmlns:a="http://schemas.openxmlformats.org/drawingml/2006/main" name="EPAM Master 2024.1">
  <a:themeElements>
    <a:clrScheme name="EPAM 2023">
      <a:dk1>
        <a:srgbClr val="000000"/>
      </a:dk1>
      <a:lt1>
        <a:srgbClr val="FFFFFF"/>
      </a:lt1>
      <a:dk2>
        <a:srgbClr val="A0A0A0"/>
      </a:dk2>
      <a:lt2>
        <a:srgbClr val="FBFAFA"/>
      </a:lt2>
      <a:accent1>
        <a:srgbClr val="060606"/>
      </a:accent1>
      <a:accent2>
        <a:srgbClr val="418DFF"/>
      </a:accent2>
      <a:accent3>
        <a:srgbClr val="107E8D"/>
      </a:accent3>
      <a:accent4>
        <a:srgbClr val="8353D2"/>
      </a:accent4>
      <a:accent5>
        <a:srgbClr val="3055DA"/>
      </a:accent5>
      <a:accent6>
        <a:srgbClr val="009CBE"/>
      </a:accent6>
      <a:hlink>
        <a:srgbClr val="61E2BB"/>
      </a:hlink>
      <a:folHlink>
        <a:srgbClr val="03815B"/>
      </a:folHlink>
    </a:clrScheme>
    <a:fontScheme name="EPAM">
      <a:majorFont>
        <a:latin typeface="Calibri Bold"/>
        <a:ea typeface="Calibri Bold"/>
        <a:cs typeface="Arial"/>
      </a:majorFont>
      <a:minorFont>
        <a:latin typeface="Calibri"/>
        <a:ea typeface="Calibri"/>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accent1"/>
        </a:solidFill>
        <a:ln>
          <a:noFill/>
        </a:ln>
        <a:effectLst/>
      </a:spPr>
      <a:bodyPr wrap="square" lIns="0" tIns="0" rIns="0" bIns="0" rtlCol="0" anchor="ctr"/>
      <a:lstStyle>
        <a:defPPr algn="ctr">
          <a:defRPr sz="2400" dirty="0" smtClean="0">
            <a:solidFill>
              <a:schemeClr val="bg1"/>
            </a:solidFill>
            <a:latin typeface="Calibri Light" panose="020F0302020204030204" pitchFamily="34" charset="0"/>
            <a:ea typeface="Human Sans ExtraLight" charset="0"/>
            <a:cs typeface="Human Sans ExtraLight" charset="0"/>
          </a:defRPr>
        </a:defPPr>
      </a:lstStyle>
    </a:spDef>
    <a:lnDef>
      <a:spPr>
        <a:ln w="635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bodyPr wrap="square" lIns="0" tIns="0" rIns="0" bIns="0">
        <a:spAutoFit/>
      </a:bodyPr>
      <a:lstStyle>
        <a:defPPr algn="l">
          <a:defRPr dirty="0" smtClean="0"/>
        </a:defPPr>
      </a:lstStyle>
    </a:txDef>
  </a:objectDefaults>
  <a:extraClrSchemeLst/>
  <a:custClrLst>
    <a:custClr name="Purple">
      <a:srgbClr val="612742"/>
    </a:custClr>
    <a:custClr name="Dark Magenta">
      <a:srgbClr val="A84370"/>
    </a:custClr>
    <a:custClr name="Magenta">
      <a:srgbClr val="FF4B9C"/>
    </a:custClr>
    <a:custClr name="Light Violet">
      <a:srgbClr val="CDBAED"/>
    </a:custClr>
    <a:custClr name="Pale Violet">
      <a:srgbClr val="D1AAC2"/>
    </a:custClr>
    <a:custClr name="Royal Blue">
      <a:srgbClr val="0040A0"/>
    </a:custClr>
    <a:custClr name="Blue">
      <a:srgbClr val="418DFF"/>
    </a:custClr>
    <a:custClr name="Light Blue">
      <a:srgbClr val="A7BAFF"/>
    </a:custClr>
    <a:custClr name="Turquoise">
      <a:srgbClr val="03C6DD"/>
    </a:custClr>
    <a:custClr name="Cyan">
      <a:srgbClr val="08F6FF"/>
    </a:custClr>
    <a:custClr name="Light Cyan">
      <a:srgbClr val="B3E1EA"/>
    </a:custClr>
    <a:custClr name="Dark Red">
      <a:srgbClr val="932C00"/>
    </a:custClr>
    <a:custClr name="Indian Red">
      <a:srgbClr val="CB3E01"/>
    </a:custClr>
    <a:custClr name="Orange">
      <a:srgbClr val="EF9E3F"/>
    </a:custClr>
    <a:custClr name="Gold">
      <a:srgbClr val="F7DB11"/>
    </a:custClr>
    <a:custClr name="Dark Olive">
      <a:srgbClr val="023A28"/>
    </a:custClr>
    <a:custClr name="Olive">
      <a:srgbClr val="5B7813"/>
    </a:custClr>
    <a:custClr name="Dark Cyan">
      <a:srgbClr val="03815B"/>
    </a:custClr>
    <a:custClr name="Green Grass">
      <a:srgbClr val="00A725"/>
    </a:custClr>
    <a:custClr name="Yellow Green">
      <a:srgbClr val="99C029"/>
    </a:custClr>
    <a:custClr name="Aquamarine">
      <a:srgbClr val="61E2BB"/>
    </a:custClr>
    <a:custClr name="Light Cyan">
      <a:srgbClr val="ABDBDD"/>
    </a:custClr>
    <a:custClr name="Turquoise">
      <a:srgbClr val="38C2D7"/>
    </a:custClr>
    <a:custClr name="Cyan">
      <a:srgbClr val="00F6FF"/>
    </a:custClr>
    <a:custClr name="Medium Blue">
      <a:srgbClr val="0F8ACF"/>
    </a:custClr>
    <a:custClr name="Yellow C">
      <a:srgbClr val="FBC00E"/>
    </a:custClr>
    <a:custClr name="Lime">
      <a:srgbClr val="D5E662"/>
    </a:custClr>
    <a:custClr name="Fun Green">
      <a:srgbClr val="00F4AB"/>
    </a:custClr>
    <a:custClr name="Spring Green">
      <a:srgbClr val="55E66F"/>
    </a:custClr>
    <a:custClr name="Yellow Green">
      <a:srgbClr val="A3C644"/>
    </a:custClr>
    <a:custClr name="Green Grass">
      <a:srgbClr val="00A705"/>
    </a:custClr>
    <a:custClr name="Sandy">
      <a:srgbClr val="F06516"/>
    </a:custClr>
    <a:custClr name="Light Violet">
      <a:srgbClr val="AE9BD8"/>
    </a:custClr>
    <a:custClr name="Blue Violet">
      <a:srgbClr val="8940FF"/>
    </a:custClr>
    <a:custClr name="Plum">
      <a:srgbClr val="675B88"/>
    </a:custClr>
    <a:custClr name="Dark Magenta">
      <a:srgbClr val="A84370"/>
    </a:custClr>
    <a:custClr name="Magenta">
      <a:srgbClr val="E613EB"/>
    </a:custClr>
  </a:custClrLst>
  <a:extLst>
    <a:ext uri="{05A4C25C-085E-4340-85A3-A5531E510DB2}">
      <thm15:themeFamily xmlns:thm15="http://schemas.microsoft.com/office/thememl/2012/main" name="EPAM_PresalesTemplate" id="{B5A8C664-DF1B-D14B-AC6E-5525FFCFCC6E}" vid="{6D1060FC-A1D3-EA43-8323-3F78A2E59F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EPAM Template" ma:contentTypeID="0x0101006F5799D5350E4747858630C5700DFDF00046CFA168D8AB1B4D937A734D2015792B" ma:contentTypeVersion="4" ma:contentTypeDescription="ECL EPAM Template CT" ma:contentTypeScope="" ma:versionID="3e46c49967fe6bc1ef07a9a4e4763266">
  <xsd:schema xmlns:xsd="http://www.w3.org/2001/XMLSchema" xmlns:xs="http://www.w3.org/2001/XMLSchema" xmlns:p="http://schemas.microsoft.com/office/2006/metadata/properties" xmlns:ns1="http://schemas.microsoft.com/sharepoint/v3" xmlns:ns2="a17c10a8-bd22-4f4b-9c5c-c3dc02494c46" xmlns:ns4="2f73596d-a490-4938-9ae7-6f2abd4edc7d" targetNamespace="http://schemas.microsoft.com/office/2006/metadata/properties" ma:root="true" ma:fieldsID="8dbb4452feda95d41a68f55f9310cbf0" ns1:_="" ns2:_="" ns4:_="">
    <xsd:import namespace="http://schemas.microsoft.com/sharepoint/v3"/>
    <xsd:import namespace="a17c10a8-bd22-4f4b-9c5c-c3dc02494c46"/>
    <xsd:import namespace="2f73596d-a490-4938-9ae7-6f2abd4edc7d"/>
    <xsd:element name="properties">
      <xsd:complexType>
        <xsd:sequence>
          <xsd:element name="documentManagement">
            <xsd:complexType>
              <xsd:all>
                <xsd:element ref="ns2:SubjectDoc" minOccurs="0"/>
                <xsd:element ref="ns2:EPAMDocumentID_x0020_" minOccurs="0"/>
                <xsd:element ref="ns2:LastApproverName" minOccurs="0"/>
                <xsd:element ref="ns2:LastApprovalDate" minOccurs="0"/>
                <xsd:element ref="ns2:BriefDescription" minOccurs="0"/>
                <xsd:element ref="ns2:OrganizationalUnit" minOccurs="0"/>
                <xsd:element ref="ns2:LocationCountry" minOccurs="0"/>
                <xsd:element ref="ns2:PageName" minOccurs="0"/>
                <xsd:element ref="ns2:WorkStorage" minOccurs="0"/>
                <xsd:element ref="ns2:Standards" minOccurs="0"/>
                <xsd:element ref="ns2:Subarea"/>
                <xsd:element ref="ns2:DocumentArea" minOccurs="0"/>
                <xsd:element ref="ns2:TemplatesTextContent" minOccurs="0"/>
                <xsd:element ref="ns1:Company" minOccurs="0"/>
                <xsd:element ref="ns2:Document_x0020_Approver_x0020__x0028_position_x0029_" minOccurs="0"/>
                <xsd:element ref="ns4:_dlc_DocIdPersistId" minOccurs="0"/>
                <xsd:element ref="ns4:_dlc_DocId" minOccurs="0"/>
                <xsd:element ref="ns2:Document_x0020_Owner_x0020__x0028_position_x0029_" minOccurs="0"/>
                <xsd:element ref="ns2:MediaServiceAutoKeyPoints" minOccurs="0"/>
                <xsd:element ref="ns2:MediaServiceKeyPoints" minOccurs="0"/>
                <xsd:element ref="ns2:SharedWithUsers" minOccurs="0"/>
                <xsd:element ref="ns2:SharedWithDetails" minOccurs="0"/>
                <xsd:element ref="ns4:_dlc_DocIdUrl" minOccurs="0"/>
                <xsd:element ref="ns2:MediaServiceObjectDetectorVersions" minOccurs="0"/>
                <xsd:element ref="ns2:MediaServiceSearchProperties" minOccurs="0"/>
                <xsd:element ref="ns2:FriendlyURL"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Company" ma:index="15" nillable="true" ma:displayName="Company" ma:internalName="Company"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17c10a8-bd22-4f4b-9c5c-c3dc02494c46" elementFormDefault="qualified">
    <xsd:import namespace="http://schemas.microsoft.com/office/2006/documentManagement/types"/>
    <xsd:import namespace="http://schemas.microsoft.com/office/infopath/2007/PartnerControls"/>
    <xsd:element name="SubjectDoc" ma:index="1" nillable="true" ma:displayName="Artifact Type" ma:internalName="SubjectDoc" ma:readOnly="false">
      <xsd:simpleType>
        <xsd:restriction base="dms:Text">
          <xsd:maxLength value="255"/>
        </xsd:restriction>
      </xsd:simpleType>
    </xsd:element>
    <xsd:element name="EPAMDocumentID_x0020_" ma:index="2" nillable="true" ma:displayName="EPAM Document ID " ma:internalName="EPAMDocumentID_x0020_" ma:readOnly="false">
      <xsd:simpleType>
        <xsd:restriction base="dms:Text"/>
      </xsd:simpleType>
    </xsd:element>
    <xsd:element name="LastApproverName" ma:index="3" nillable="true" ma:displayName="Approver Name" ma:internalName="LastApproverName" ma:readOnly="false">
      <xsd:simpleType>
        <xsd:restriction base="dms:Text">
          <xsd:maxLength value="255"/>
        </xsd:restriction>
      </xsd:simpleType>
    </xsd:element>
    <xsd:element name="LastApprovalDate" ma:index="4" nillable="true" ma:displayName="Approval Date" ma:format="DateOnly" ma:internalName="LastApprovalDate" ma:readOnly="false">
      <xsd:simpleType>
        <xsd:restriction base="dms:DateTime"/>
      </xsd:simpleType>
    </xsd:element>
    <xsd:element name="BriefDescription" ma:index="5" nillable="true" ma:displayName="Brief Description" ma:internalName="BriefDescription" ma:readOnly="false">
      <xsd:simpleType>
        <xsd:restriction base="dms:Note"/>
      </xsd:simpleType>
    </xsd:element>
    <xsd:element name="OrganizationalUnit" ma:index="6" nillable="true" ma:displayName="Organizational Unit" ma:internalName="OrganizationalUnit"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LocationCountry" ma:index="7" nillable="true" ma:displayName="Location (Country)" ma:internalName="LocationCountry" ma:readOnly="false">
      <xsd:complexType>
        <xsd:complexContent>
          <xsd:extension base="dms:MultiChoice">
            <xsd:sequence>
              <xsd:element name="Value" maxOccurs="unbounded" minOccurs="0" nillable="true">
                <xsd:simpleType>
                  <xsd:restriction base="dms:Choice">
                    <xsd:enumeration value="Global"/>
                    <xsd:enumeration value="AM"/>
                    <xsd:enumeration value="BG"/>
                    <xsd:enumeration value="BY"/>
                    <xsd:enumeration value="CIS"/>
                    <xsd:enumeration value="CN"/>
                    <xsd:enumeration value="CZ"/>
                    <xsd:enumeration value="EU"/>
                    <xsd:enumeration value="IN"/>
                    <xsd:enumeration value="HU"/>
                    <xsd:enumeration value="KZ"/>
                    <xsd:enumeration value="MX"/>
                    <xsd:enumeration value="NL"/>
                    <xsd:enumeration value="PL"/>
                    <xsd:enumeration value="RU"/>
                    <xsd:enumeration value="UA"/>
                    <xsd:enumeration value="UK"/>
                    <xsd:enumeration value="US"/>
                  </xsd:restriction>
                </xsd:simpleType>
              </xsd:element>
            </xsd:sequence>
          </xsd:extension>
        </xsd:complexContent>
      </xsd:complexType>
    </xsd:element>
    <xsd:element name="PageName" ma:index="9" nillable="true" ma:displayName="Published Place" ma:format="Hyperlink" ma:internalName="PageNam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WorkStorage" ma:index="10" nillable="true" ma:displayName="Work Storage" ma:format="Hyperlink" ma:internalName="WorkStor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Standards" ma:index="11" nillable="true" ma:displayName="Standards" ma:default="ISO 9001" ma:internalName="Standards" ma:readOnly="false">
      <xsd:complexType>
        <xsd:complexContent>
          <xsd:extension base="dms:MultiChoice">
            <xsd:sequence>
              <xsd:element name="Value" maxOccurs="unbounded" minOccurs="0" nillable="true">
                <xsd:simpleType>
                  <xsd:restriction base="dms:Choice">
                    <xsd:enumeration value="ISO 9001"/>
                    <xsd:enumeration value="ISO 9001 PP"/>
                    <xsd:enumeration value="ISO/IEC 27001"/>
                    <xsd:enumeration value="ISO/IEC 27701"/>
                    <xsd:enumeration value="ISO 27001"/>
                    <xsd:enumeration value="ISO 27701"/>
                    <xsd:enumeration value="ISAE 3402 Type 2 / SOC1 Type 2"/>
                    <xsd:enumeration value="ISAE 3000 Type 2 / SOC2 Type 2"/>
                    <xsd:enumeration value="ISAE 3000 Type 2 / SOC3"/>
                    <xsd:enumeration value="ISO 14001"/>
                    <xsd:enumeration value="ISO 50001"/>
                    <xsd:enumeration value="ISO 13485"/>
                    <xsd:enumeration value="PCI-DSS"/>
                    <xsd:enumeration value="ISO 20000"/>
                    <xsd:enumeration value="ISO 31000"/>
                    <xsd:enumeration value="ISO 45001"/>
                    <xsd:enumeration value="ISO 62304"/>
                    <xsd:enumeration value="CMMI"/>
                    <xsd:enumeration value="SA 8000"/>
                    <xsd:enumeration value="SOX"/>
                    <xsd:enumeration value="ISO 14968"/>
                    <xsd:enumeration value="ISO 14971"/>
                    <xsd:enumeration value="ISO 80002-2"/>
                    <xsd:enumeration value="IEC 62304"/>
                    <xsd:enumeration value="21 CFR Part 820"/>
                    <xsd:enumeration value="Key ISMS"/>
                    <xsd:enumeration value="Key Data Privacy"/>
                    <xsd:enumeration value="LSH"/>
                    <xsd:enumeration value="###"/>
                  </xsd:restriction>
                </xsd:simpleType>
              </xsd:element>
            </xsd:sequence>
          </xsd:extension>
        </xsd:complexContent>
      </xsd:complexType>
    </xsd:element>
    <xsd:element name="Subarea" ma:index="12" ma:displayName="Subarea" ma:format="Dropdown" ma:internalName="Subarea" ma:readOnly="false">
      <xsd:simpleType>
        <xsd:restriction base="dms:Choice">
          <xsd:enumeration value="ISMS Management"/>
          <xsd:enumeration value="Physical Security"/>
          <xsd:enumeration value="Data Privacy"/>
          <xsd:enumeration value="Project/account security"/>
          <xsd:enumeration value="Software assets"/>
          <xsd:enumeration value="Hardware assets"/>
          <xsd:enumeration value="Access and network management"/>
          <xsd:enumeration value="Risk management"/>
          <xsd:enumeration value="IT &amp; IT Security services"/>
          <xsd:enumeration value="Change; management"/>
          <xsd:enumeration value="Application security"/>
          <xsd:enumeration value="People management"/>
          <xsd:enumeration value="Rules for users"/>
          <xsd:enumeration value="Internal audit"/>
          <xsd:enumeration value="Vendor management"/>
          <xsd:enumeration value="Location level regulatory documents"/>
          <xsd:enumeration value="Incident management"/>
          <xsd:enumeration value="Business Continuity"/>
          <xsd:enumeration value="###"/>
        </xsd:restriction>
      </xsd:simpleType>
    </xsd:element>
    <xsd:element name="DocumentArea" ma:index="13" nillable="true" ma:displayName="Document Area" ma:default="###" ma:internalName="DocumentArea">
      <xsd:complexType>
        <xsd:complexContent>
          <xsd:extension base="dms:MultiChoice">
            <xsd:sequence>
              <xsd:element name="Value" maxOccurs="unbounded" minOccurs="0" nillable="true">
                <xsd:simpleType>
                  <xsd:restriction base="dms:Choice">
                    <xsd:enumeration value="Access and Network Management"/>
                    <xsd:enumeration value="Application Security"/>
                    <xsd:enumeration value="Artifact Management"/>
                    <xsd:enumeration value="Business Continuity"/>
                    <xsd:enumeration value="Computerized System Validation"/>
                    <xsd:enumeration value="Corporate Governance"/>
                    <xsd:enumeration value="Corrective and Preventive Actions"/>
                    <xsd:enumeration value="Data Privacy"/>
                    <xsd:enumeration value="Environment, Health and Safety Management"/>
                    <xsd:enumeration value="Hardening Standards and Baselines"/>
                    <xsd:enumeration value="Hardware Assets"/>
                    <xsd:enumeration value="Incident Management"/>
                    <xsd:enumeration value="Information Management"/>
                    <xsd:enumeration value="Information Security"/>
                    <xsd:enumeration value="Internal Audit"/>
                    <xsd:enumeration value="IT Service Management"/>
                    <xsd:enumeration value="IT Support"/>
                    <xsd:enumeration value="Logical Data Protection"/>
                    <xsd:enumeration value="Maintenance and Support"/>
                    <xsd:enumeration value="People Management"/>
                    <xsd:enumeration value="Physical Infrastructure"/>
                    <xsd:enumeration value="Physical Product Design and Development"/>
                    <xsd:enumeration value="Physical Security"/>
                    <xsd:enumeration value="Procurement and Vendor Management"/>
                    <xsd:enumeration value="Project Management"/>
                    <xsd:enumeration value="Presales Services"/>
                    <xsd:enumeration value="QMS and ISMS Management"/>
                    <xsd:enumeration value="Risk Management"/>
                    <xsd:enumeration value="Security"/>
                    <xsd:enumeration value="Service Design"/>
                    <xsd:enumeration value="Service Operation"/>
                    <xsd:enumeration value="Service Transition"/>
                    <xsd:enumeration value="Software Assets"/>
                    <xsd:enumeration value="Software Development"/>
                    <xsd:enumeration value="Software Development for LSH"/>
                    <xsd:enumeration value="Software Testing"/>
                    <xsd:enumeration value="Work Outside the Office"/>
                    <xsd:enumeration value="###"/>
                  </xsd:restriction>
                </xsd:simpleType>
              </xsd:element>
            </xsd:sequence>
          </xsd:extension>
        </xsd:complexContent>
      </xsd:complexType>
    </xsd:element>
    <xsd:element name="TemplatesTextContent" ma:index="14" nillable="true" ma:displayName="TemplatesTextContent" ma:hidden="true" ma:internalName="TemplatesTextContent" ma:readOnly="false">
      <xsd:simpleType>
        <xsd:restriction base="dms:Note"/>
      </xsd:simpleType>
    </xsd:element>
    <xsd:element name="Document_x0020_Approver_x0020__x0028_position_x0029_" ma:index="16" nillable="true" ma:displayName="Approver Position" ma:hidden="true" ma:internalName="Document_x0020_Approver_x0020__x0028_position_x0029_" ma:readOnly="false">
      <xsd:simpleType>
        <xsd:restriction base="dms:Text">
          <xsd:maxLength value="255"/>
        </xsd:restriction>
      </xsd:simpleType>
    </xsd:element>
    <xsd:element name="Document_x0020_Owner_x0020__x0028_position_x0029_" ma:index="26" nillable="true" ma:displayName="Document Owner (position)" ma:hidden="true" ma:internalName="Document_x0020_Owner_x0020__x0028_position_x0029_" ma:readOnly="false">
      <xsd:simpleType>
        <xsd:restriction base="dms:Text">
          <xsd:maxLength value="255"/>
        </xsd:restriction>
      </xsd:simpleType>
    </xsd:element>
    <xsd:element name="MediaServiceAutoKeyPoints" ma:index="27" nillable="true" ma:displayName="MediaServiceAutoKeyPoints" ma:hidden="true" ma:internalName="MediaServiceAutoKeyPoints" ma:readOnly="true">
      <xsd:simpleType>
        <xsd:restriction base="dms:Note"/>
      </xsd:simpleType>
    </xsd:element>
    <xsd:element name="MediaServiceKeyPoints" ma:index="28" nillable="true" ma:displayName="KeyPoints" ma:hidden="true" ma:internalName="MediaServiceKeyPoints" ma:readOnly="true">
      <xsd:simpleType>
        <xsd:restriction base="dms:Note"/>
      </xsd:simpleType>
    </xsd:element>
    <xsd:element name="SharedWithUsers" ma:index="29"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0" nillable="true" ma:displayName="Shared With Details" ma:hidden="true" ma:internalName="SharedWithDetails" ma:readOnly="true">
      <xsd:simpleType>
        <xsd:restriction base="dms:Note"/>
      </xsd:simpleType>
    </xsd:element>
    <xsd:element name="MediaServiceObjectDetectorVersions" ma:index="32" nillable="true" ma:displayName="MediaServiceObjectDetectorVersions" ma:hidden="true" ma:indexed="true" ma:internalName="MediaServiceObjectDetectorVersions" ma:readOnly="true">
      <xsd:simpleType>
        <xsd:restriction base="dms:Text"/>
      </xsd:simpleType>
    </xsd:element>
    <xsd:element name="MediaServiceSearchProperties" ma:index="33" nillable="true" ma:displayName="MediaServiceSearchProperties" ma:hidden="true" ma:internalName="MediaServiceSearchProperties" ma:readOnly="true">
      <xsd:simpleType>
        <xsd:restriction base="dms:Note"/>
      </xsd:simpleType>
    </xsd:element>
    <xsd:element name="FriendlyURL" ma:index="34" nillable="true" ma:displayName="FriendlyURL" ma:indexed="true" ma:internalName="FriendlyURL">
      <xsd:simpleType>
        <xsd:restriction base="dms:Text">
          <xsd:maxLength value="255"/>
        </xsd:restriction>
      </xsd:simpleType>
    </xsd:element>
    <xsd:element name="MediaServiceMetadata" ma:index="35" nillable="true" ma:displayName="MediaServiceMetadata" ma:hidden="true" ma:internalName="MediaServiceMetadata" ma:readOnly="true">
      <xsd:simpleType>
        <xsd:restriction base="dms:Note"/>
      </xsd:simpleType>
    </xsd:element>
    <xsd:element name="MediaServiceFastMetadata" ma:index="36"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f73596d-a490-4938-9ae7-6f2abd4edc7d" elementFormDefault="qualified">
    <xsd:import namespace="http://schemas.microsoft.com/office/2006/documentManagement/types"/>
    <xsd:import namespace="http://schemas.microsoft.com/office/infopath/2007/PartnerControls"/>
    <xsd:element name="_dlc_DocIdPersistId" ma:index="18" nillable="true" ma:displayName="Persist ID" ma:description="Keep ID on add." ma:hidden="true" ma:internalName="_dlc_DocIdPersistId" ma:readOnly="false">
      <xsd:simpleType>
        <xsd:restriction base="dms:Boolean"/>
      </xsd:simpleType>
    </xsd:element>
    <xsd:element name="_dlc_DocId" ma:index="24" nillable="true" ma:displayName="Document ID Value" ma:description="The value of the document ID assigned to this item." ma:hidden="true" ma:internalName="_dlc_DocId" ma:readOnly="false">
      <xsd:simpleType>
        <xsd:restriction base="dms:Text"/>
      </xsd:simpleType>
    </xsd:element>
    <xsd:element name="_dlc_DocIdUrl" ma:index="31" nillable="true" ma:displayName="Document ID" ma:description="Permanent link to this document." ma:hidden="true" ma:internalName="_dlc_DocIdUrl" ma:readOnly="false">
      <xsd:complexType>
        <xsd:complexContent>
          <xsd:extension base="dms:URL">
            <xsd:sequence>
              <xsd:element name="Url" type="dms:ValidUrl" minOccurs="0" nillable="true"/>
              <xsd:element name="Description" type="xsd:string"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ma:displayName="Category"/>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2f73596d-a490-4938-9ae7-6f2abd4edc7d">EPAM-1788376749-144</_dlc_DocId>
    <_dlc_DocIdUrl xmlns="2f73596d-a490-4938-9ae7-6f2abd4edc7d">
      <Url>https://epam.sharepoint.com/sites/policy/_layouts/15/DocIdRedir.aspx?ID=EPAM-1788376749-144</Url>
      <Description>EPAM-1788376749-144</Description>
    </_dlc_DocIdUrl>
    <_dlc_DocIdPersistId xmlns="2f73596d-a490-4938-9ae7-6f2abd4edc7d" xsi:nil="true"/>
    <Company xmlns="http://schemas.microsoft.com/sharepoint/v3">EPAM</Company>
    <DocumentArea xmlns="a17c10a8-bd22-4f4b-9c5c-c3dc02494c46">
      <Value>Presales Services</Value>
    </DocumentArea>
    <Subarea xmlns="a17c10a8-bd22-4f4b-9c5c-c3dc02494c46">###</Subarea>
    <Document_x0020_Approver_x0020__x0028_position_x0029_ xmlns="a17c10a8-bd22-4f4b-9c5c-c3dc02494c46">Manager, Pre-sales Solution Consulting</Document_x0020_Approver_x0020__x0028_position_x0029_>
    <Document_x0020_Owner_x0020__x0028_position_x0029_ xmlns="a17c10a8-bd22-4f4b-9c5c-c3dc02494c46">Manager, Pre-sales Solution Consulting</Document_x0020_Owner_x0020__x0028_position_x0029_>
    <EPAMDocumentID_x0020_ xmlns="a17c10a8-bd22-4f4b-9c5c-c3dc02494c46">EPAM_Template-1339</EPAMDocumentID_x0020_>
    <SharedWithUsers xmlns="a17c10a8-bd22-4f4b-9c5c-c3dc02494c46">
      <UserInfo>
        <DisplayName>Aliaksandra Kruk</DisplayName>
        <AccountId>359</AccountId>
        <AccountType/>
      </UserInfo>
    </SharedWithUsers>
    <TemplatesTextContent xmlns="a17c10a8-bd22-4f4b-9c5c-c3dc02494c46">2024
EPAM Presales Template
</TemplatesTextContent>
    <SubjectDoc xmlns="a17c10a8-bd22-4f4b-9c5c-c3dc02494c46">Template</SubjectDoc>
    <FriendlyURL xmlns="a17c10a8-bd22-4f4b-9c5c-c3dc02494c46">files/templates-examples/presales-template.potx</FriendlyURL>
    <BriefDescription xmlns="a17c10a8-bd22-4f4b-9c5c-c3dc02494c46">This template should be used for all EPAM corporate presentations to be consistent with the corporate EPAM Design Guideline.</BriefDescription>
    <WorkStorage xmlns="a17c10a8-bd22-4f4b-9c5c-c3dc02494c46">
      <Url>https://epam.sharepoint.com/sites/policy/work/Shared Documents/Work Product Templates/Support functions/Presales/RFP, RFI, Client Pitch</Url>
      <Description>/sites/policy/work/Shared Documents/Work Product Templates/Support functions/Presales/RFP, RFI, Client Pitch</Description>
    </WorkStorage>
    <PageName xmlns="a17c10a8-bd22-4f4b-9c5c-c3dc02494c46">
      <Url>https://policy.epam.com/pages/templates-examples/presales-template</Url>
      <Description>Template: Presales Template</Description>
    </PageName>
    <OrganizationalUnit xmlns="a17c10a8-bd22-4f4b-9c5c-c3dc02494c46">
      <Url>https://people.epam.com/network/1/74b04c2c-65f1-418e-8434-603d9963a4f9/structure</Url>
      <Description>Presales Services</Description>
    </OrganizationalUnit>
    <LocationCountry xmlns="a17c10a8-bd22-4f4b-9c5c-c3dc02494c46">
      <Value>Global</Value>
    </LocationCountry>
    <LastApprovalDate xmlns="a17c10a8-bd22-4f4b-9c5c-c3dc02494c46">2025-03-12T21:00:00+00:00</LastApprovalDate>
    <LastApproverName xmlns="a17c10a8-bd22-4f4b-9c5c-c3dc02494c46">Alena Zakharyeva</LastApproverName>
    <Standards xmlns="a17c10a8-bd22-4f4b-9c5c-c3dc02494c46">
      <Value>###</Value>
    </Standards>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E9AA8BE-4206-4096-8C92-EC815A50DE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a17c10a8-bd22-4f4b-9c5c-c3dc02494c46"/>
    <ds:schemaRef ds:uri="2f73596d-a490-4938-9ae7-6f2abd4edc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12E3419-B313-4514-AD24-D56E1F80A63A}">
  <ds:schemaRefs>
    <ds:schemaRef ds:uri="http://purl.org/dc/dcmitype/"/>
    <ds:schemaRef ds:uri="http://purl.org/dc/terms/"/>
    <ds:schemaRef ds:uri="http://schemas.openxmlformats.org/package/2006/metadata/core-properties"/>
    <ds:schemaRef ds:uri="http://schemas.microsoft.com/office/2006/documentManagement/types"/>
    <ds:schemaRef ds:uri="http://www.w3.org/XML/1998/namespace"/>
    <ds:schemaRef ds:uri="http://purl.org/dc/elements/1.1/"/>
    <ds:schemaRef ds:uri="http://schemas.microsoft.com/office/infopath/2007/PartnerControls"/>
    <ds:schemaRef ds:uri="http://schemas.microsoft.com/office/2006/metadata/properties"/>
    <ds:schemaRef ds:uri="2f73596d-a490-4938-9ae7-6f2abd4edc7d"/>
    <ds:schemaRef ds:uri="a17c10a8-bd22-4f4b-9c5c-c3dc02494c46"/>
    <ds:schemaRef ds:uri="http://schemas.microsoft.com/sharepoint/v3"/>
  </ds:schemaRefs>
</ds:datastoreItem>
</file>

<file path=customXml/itemProps3.xml><?xml version="1.0" encoding="utf-8"?>
<ds:datastoreItem xmlns:ds="http://schemas.openxmlformats.org/officeDocument/2006/customXml" ds:itemID="{98E07A2F-D365-4BAE-8C15-D4627D54E876}">
  <ds:schemaRefs>
    <ds:schemaRef ds:uri="http://schemas.microsoft.com/sharepoint/events"/>
  </ds:schemaRefs>
</ds:datastoreItem>
</file>

<file path=customXml/itemProps4.xml><?xml version="1.0" encoding="utf-8"?>
<ds:datastoreItem xmlns:ds="http://schemas.openxmlformats.org/officeDocument/2006/customXml" ds:itemID="{87CA341C-74C1-4577-8C96-EF2605DC526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133</TotalTime>
  <Words>1894</Words>
  <Application>Microsoft Macintosh PowerPoint</Application>
  <PresentationFormat>Widescreen</PresentationFormat>
  <Paragraphs>237</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Courier New</vt:lpstr>
      <vt:lpstr>Human Sans</vt:lpstr>
      <vt:lpstr>EPAM Master 2024.1</vt:lpstr>
      <vt:lpstr>React Native's View Modules</vt:lpstr>
      <vt:lpstr>Agenda</vt:lpstr>
      <vt:lpstr>The Shadow Tree: The Blueprint of Your UI</vt:lpstr>
      <vt:lpstr>The Shadow Tree: The Blueprint of Your UI</vt:lpstr>
      <vt:lpstr>Fabric: Rendering Engine</vt:lpstr>
      <vt:lpstr>When to build a Native View</vt:lpstr>
      <vt:lpstr>When to build a Native View</vt:lpstr>
      <vt:lpstr>Building UI with TurboModules</vt:lpstr>
      <vt:lpstr>TurboModules for Views - The Spec</vt:lpstr>
      <vt:lpstr>TurboModules for Views - iOS (ObjC)</vt:lpstr>
      <vt:lpstr>TurboModules for Views - iOS (Swift)</vt:lpstr>
      <vt:lpstr>TurboModules for Views - Android</vt:lpstr>
      <vt:lpstr>TurboModules for Views - Android</vt:lpstr>
      <vt:lpstr>Embedding RN in Native Apps</vt:lpstr>
      <vt:lpstr>Embedding RN in Native Apps - iOS</vt:lpstr>
      <vt:lpstr>Embedding RN in Native Apps - Android</vt:lpstr>
      <vt:lpstr>Embedding RN in Native Apps - Android</vt:lpstr>
      <vt:lpstr>Summary &amp; Key Takeaways</vt:lpstr>
    </vt:vector>
  </TitlesOfParts>
  <Company>EPAM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Template</dc:subject>
  <dc:creator/>
  <cp:lastModifiedBy>Oleksandr Cherevach</cp:lastModifiedBy>
  <cp:revision>3</cp:revision>
  <dcterms:created xsi:type="dcterms:W3CDTF">2025-08-22T14:07:28Z</dcterms:created>
  <dcterms:modified xsi:type="dcterms:W3CDTF">2025-09-05T12:12:34Z</dcterms:modified>
  <cp:category>Quality Management System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ItemGuid">
    <vt:lpwstr>bc01fb2a-2413-41f8-a7c8-8cce0a8bf980</vt:lpwstr>
  </property>
  <property fmtid="{D5CDD505-2E9C-101B-9397-08002B2CF9AE}" pid="3" name="ContentTypeId">
    <vt:lpwstr>0x0101006F5799D5350E4747858630C5700DFDF00046CFA168D8AB1B4D937A734D2015792B</vt:lpwstr>
  </property>
  <property fmtid="{D5CDD505-2E9C-101B-9397-08002B2CF9AE}" pid="4" name="MSIP_Label_2a535040-0af2-483f-adc3-a132c21e3e2b_Enabled">
    <vt:lpwstr>true</vt:lpwstr>
  </property>
  <property fmtid="{D5CDD505-2E9C-101B-9397-08002B2CF9AE}" pid="5" name="MSIP_Label_2a535040-0af2-483f-adc3-a132c21e3e2b_SetDate">
    <vt:lpwstr>2024-03-20T07:18:10Z</vt:lpwstr>
  </property>
  <property fmtid="{D5CDD505-2E9C-101B-9397-08002B2CF9AE}" pid="6" name="WinBoxCategory">
    <vt:lpwstr>1694;#EPAM Brands|138ba158-137f-466f-aa50-862e94e55058</vt:lpwstr>
  </property>
  <property fmtid="{D5CDD505-2E9C-101B-9397-08002B2CF9AE}" pid="7" name="MSIP_Label_2a535040-0af2-483f-adc3-a132c21e3e2b_SiteId">
    <vt:lpwstr>b41b72d0-4e9f-4c26-8a69-f949f367c91d</vt:lpwstr>
  </property>
  <property fmtid="{D5CDD505-2E9C-101B-9397-08002B2CF9AE}" pid="8" name="MSIP_Label_2a535040-0af2-483f-adc3-a132c21e3e2b_Method">
    <vt:lpwstr>Standard</vt:lpwstr>
  </property>
  <property fmtid="{D5CDD505-2E9C-101B-9397-08002B2CF9AE}" pid="9" name="MSIP_Label_2a535040-0af2-483f-adc3-a132c21e3e2b_ContentBits">
    <vt:lpwstr>0</vt:lpwstr>
  </property>
  <property fmtid="{D5CDD505-2E9C-101B-9397-08002B2CF9AE}" pid="10" name="MSIP_Label_2a535040-0af2-483f-adc3-a132c21e3e2b_Name">
    <vt:lpwstr>EPAM_Confidential</vt:lpwstr>
  </property>
  <property fmtid="{D5CDD505-2E9C-101B-9397-08002B2CF9AE}" pid="11" name="Company">
    <vt:lpwstr>EPAM</vt:lpwstr>
  </property>
  <property fmtid="{D5CDD505-2E9C-101B-9397-08002B2CF9AE}" pid="12" name="MSIP_Label_2a535040-0af2-483f-adc3-a132c21e3e2b_ActionId">
    <vt:lpwstr>e0f7920a-5184-431d-ab76-048d571a5b6f</vt:lpwstr>
  </property>
  <property fmtid="{D5CDD505-2E9C-101B-9397-08002B2CF9AE}" pid="13" name="publishedVersion">
    <vt:lpwstr>9.4</vt:lpwstr>
  </property>
  <property fmtid="{D5CDD505-2E9C-101B-9397-08002B2CF9AE}" pid="14" name="EPAMDocumentID">
    <vt:lpwstr>EPAM_Template-1339</vt:lpwstr>
  </property>
  <property fmtid="{D5CDD505-2E9C-101B-9397-08002B2CF9AE}" pid="15" name="Review Period">
    <vt:r8>5</vt:r8>
  </property>
  <property fmtid="{D5CDD505-2E9C-101B-9397-08002B2CF9AE}" pid="16" name="RequiredReviewDate">
    <vt:filetime>2030-02-26T21:00:00Z</vt:filetime>
  </property>
  <property fmtid="{D5CDD505-2E9C-101B-9397-08002B2CF9AE}" pid="17" name="OriginalId">
    <vt:r8>312</vt:r8>
  </property>
</Properties>
</file>

<file path=docProps/thumbnail.jpeg>
</file>